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8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8" r:id="rId27"/>
    <p:sldId id="279" r:id="rId28"/>
    <p:sldId id="280" r:id="rId29"/>
    <p:sldId id="281" r:id="rId30"/>
    <p:sldId id="291" r:id="rId31"/>
    <p:sldId id="282" r:id="rId32"/>
    <p:sldId id="284" r:id="rId33"/>
    <p:sldId id="285" r:id="rId34"/>
    <p:sldId id="286" r:id="rId35"/>
    <p:sldId id="287" r:id="rId36"/>
    <p:sldId id="288" r:id="rId37"/>
    <p:sldId id="2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FF"/>
    <a:srgbClr val="0000FF"/>
    <a:srgbClr val="206020"/>
    <a:srgbClr val="2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25D0B-3DFE-4E8A-A06C-DCA6D94F2361}" v="420" dt="2022-11-12T07:28:51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ng Ong" userId="dadb2cad-3559-457d-bb68-fc58fa7fc75d" providerId="ADAL" clId="{38425D0B-3DFE-4E8A-A06C-DCA6D94F2361}"/>
    <pc:docChg chg="undo custSel addSld delSld modSld sldOrd modMainMaster">
      <pc:chgData name="Hing Ong" userId="dadb2cad-3559-457d-bb68-fc58fa7fc75d" providerId="ADAL" clId="{38425D0B-3DFE-4E8A-A06C-DCA6D94F2361}" dt="2022-11-12T08:30:04.101" v="17054" actId="6549"/>
      <pc:docMkLst>
        <pc:docMk/>
      </pc:docMkLst>
      <pc:sldChg chg="modSp mod setBg">
        <pc:chgData name="Hing Ong" userId="dadb2cad-3559-457d-bb68-fc58fa7fc75d" providerId="ADAL" clId="{38425D0B-3DFE-4E8A-A06C-DCA6D94F2361}" dt="2022-11-12T08:30:04.101" v="17054" actId="6549"/>
        <pc:sldMkLst>
          <pc:docMk/>
          <pc:sldMk cId="1881382936" sldId="256"/>
        </pc:sldMkLst>
        <pc:spChg chg="mod">
          <ac:chgData name="Hing Ong" userId="dadb2cad-3559-457d-bb68-fc58fa7fc75d" providerId="ADAL" clId="{38425D0B-3DFE-4E8A-A06C-DCA6D94F2361}" dt="2022-11-12T08:30:04.101" v="17054" actId="6549"/>
          <ac:spMkLst>
            <pc:docMk/>
            <pc:sldMk cId="1881382936" sldId="256"/>
            <ac:spMk id="2" creationId="{322BE6B9-5DBB-4C5B-8002-85E46CDD675E}"/>
          </ac:spMkLst>
        </pc:spChg>
        <pc:spChg chg="mod">
          <ac:chgData name="Hing Ong" userId="dadb2cad-3559-457d-bb68-fc58fa7fc75d" providerId="ADAL" clId="{38425D0B-3DFE-4E8A-A06C-DCA6D94F2361}" dt="2022-11-08T08:12:57.889" v="266" actId="20577"/>
          <ac:spMkLst>
            <pc:docMk/>
            <pc:sldMk cId="1881382936" sldId="256"/>
            <ac:spMk id="3" creationId="{DF53D684-49BD-4DFE-8A53-E63C44954A18}"/>
          </ac:spMkLst>
        </pc:spChg>
      </pc:sldChg>
      <pc:sldChg chg="new del">
        <pc:chgData name="Hing Ong" userId="dadb2cad-3559-457d-bb68-fc58fa7fc75d" providerId="ADAL" clId="{38425D0B-3DFE-4E8A-A06C-DCA6D94F2361}" dt="2022-11-08T08:13:52.035" v="268" actId="47"/>
        <pc:sldMkLst>
          <pc:docMk/>
          <pc:sldMk cId="868225832" sldId="257"/>
        </pc:sldMkLst>
      </pc:sldChg>
      <pc:sldChg chg="modSp new mod">
        <pc:chgData name="Hing Ong" userId="dadb2cad-3559-457d-bb68-fc58fa7fc75d" providerId="ADAL" clId="{38425D0B-3DFE-4E8A-A06C-DCA6D94F2361}" dt="2022-11-08T21:35:19.185" v="361" actId="15"/>
        <pc:sldMkLst>
          <pc:docMk/>
          <pc:sldMk cId="3350827919" sldId="257"/>
        </pc:sldMkLst>
        <pc:spChg chg="mod">
          <ac:chgData name="Hing Ong" userId="dadb2cad-3559-457d-bb68-fc58fa7fc75d" providerId="ADAL" clId="{38425D0B-3DFE-4E8A-A06C-DCA6D94F2361}" dt="2022-11-08T21:30:14.266" v="295"/>
          <ac:spMkLst>
            <pc:docMk/>
            <pc:sldMk cId="3350827919" sldId="257"/>
            <ac:spMk id="2" creationId="{8D474CC4-B9C6-01E4-DFE7-98E548E3F48D}"/>
          </ac:spMkLst>
        </pc:spChg>
        <pc:spChg chg="mod">
          <ac:chgData name="Hing Ong" userId="dadb2cad-3559-457d-bb68-fc58fa7fc75d" providerId="ADAL" clId="{38425D0B-3DFE-4E8A-A06C-DCA6D94F2361}" dt="2022-11-08T21:35:19.185" v="361" actId="15"/>
          <ac:spMkLst>
            <pc:docMk/>
            <pc:sldMk cId="3350827919" sldId="257"/>
            <ac:spMk id="3" creationId="{CBF182CE-BB43-088B-A792-24FD56315B32}"/>
          </ac:spMkLst>
        </pc:spChg>
      </pc:sldChg>
      <pc:sldChg chg="modSp new mod">
        <pc:chgData name="Hing Ong" userId="dadb2cad-3559-457d-bb68-fc58fa7fc75d" providerId="ADAL" clId="{38425D0B-3DFE-4E8A-A06C-DCA6D94F2361}" dt="2022-11-08T21:38:27.125" v="438" actId="20577"/>
        <pc:sldMkLst>
          <pc:docMk/>
          <pc:sldMk cId="1689515195" sldId="258"/>
        </pc:sldMkLst>
        <pc:spChg chg="mod">
          <ac:chgData name="Hing Ong" userId="dadb2cad-3559-457d-bb68-fc58fa7fc75d" providerId="ADAL" clId="{38425D0B-3DFE-4E8A-A06C-DCA6D94F2361}" dt="2022-11-08T21:38:27.125" v="438" actId="20577"/>
          <ac:spMkLst>
            <pc:docMk/>
            <pc:sldMk cId="1689515195" sldId="258"/>
            <ac:spMk id="2" creationId="{870F55A9-DBA1-4B1D-7AC2-7026752834C9}"/>
          </ac:spMkLst>
        </pc:spChg>
        <pc:spChg chg="mod">
          <ac:chgData name="Hing Ong" userId="dadb2cad-3559-457d-bb68-fc58fa7fc75d" providerId="ADAL" clId="{38425D0B-3DFE-4E8A-A06C-DCA6D94F2361}" dt="2022-11-08T21:38:15.439" v="437" actId="20577"/>
          <ac:spMkLst>
            <pc:docMk/>
            <pc:sldMk cId="1689515195" sldId="258"/>
            <ac:spMk id="3" creationId="{0142359A-4A87-D07C-40B6-73FDB369B7BF}"/>
          </ac:spMkLst>
        </pc:spChg>
      </pc:sldChg>
      <pc:sldChg chg="modSp new mod">
        <pc:chgData name="Hing Ong" userId="dadb2cad-3559-457d-bb68-fc58fa7fc75d" providerId="ADAL" clId="{38425D0B-3DFE-4E8A-A06C-DCA6D94F2361}" dt="2022-11-08T22:47:55.360" v="1130" actId="20577"/>
        <pc:sldMkLst>
          <pc:docMk/>
          <pc:sldMk cId="4273735634" sldId="259"/>
        </pc:sldMkLst>
        <pc:spChg chg="mod">
          <ac:chgData name="Hing Ong" userId="dadb2cad-3559-457d-bb68-fc58fa7fc75d" providerId="ADAL" clId="{38425D0B-3DFE-4E8A-A06C-DCA6D94F2361}" dt="2022-11-08T21:39:36.214" v="527" actId="20577"/>
          <ac:spMkLst>
            <pc:docMk/>
            <pc:sldMk cId="4273735634" sldId="259"/>
            <ac:spMk id="2" creationId="{E1D84A7B-E785-0463-086A-BD885D216B43}"/>
          </ac:spMkLst>
        </pc:spChg>
        <pc:spChg chg="mod">
          <ac:chgData name="Hing Ong" userId="dadb2cad-3559-457d-bb68-fc58fa7fc75d" providerId="ADAL" clId="{38425D0B-3DFE-4E8A-A06C-DCA6D94F2361}" dt="2022-11-08T22:47:55.360" v="1130" actId="20577"/>
          <ac:spMkLst>
            <pc:docMk/>
            <pc:sldMk cId="4273735634" sldId="259"/>
            <ac:spMk id="3" creationId="{CDC29CB4-5691-C3CD-A06C-01F2EFC039E9}"/>
          </ac:spMkLst>
        </pc:spChg>
      </pc:sldChg>
      <pc:sldChg chg="modSp new mod">
        <pc:chgData name="Hing Ong" userId="dadb2cad-3559-457d-bb68-fc58fa7fc75d" providerId="ADAL" clId="{38425D0B-3DFE-4E8A-A06C-DCA6D94F2361}" dt="2022-11-10T10:27:37.204" v="14717" actId="20578"/>
        <pc:sldMkLst>
          <pc:docMk/>
          <pc:sldMk cId="3408119888" sldId="260"/>
        </pc:sldMkLst>
        <pc:spChg chg="mod">
          <ac:chgData name="Hing Ong" userId="dadb2cad-3559-457d-bb68-fc58fa7fc75d" providerId="ADAL" clId="{38425D0B-3DFE-4E8A-A06C-DCA6D94F2361}" dt="2022-11-08T22:40:45.109" v="897" actId="20577"/>
          <ac:spMkLst>
            <pc:docMk/>
            <pc:sldMk cId="3408119888" sldId="260"/>
            <ac:spMk id="2" creationId="{746AD264-6A1B-0FC9-E935-29875FE322D5}"/>
          </ac:spMkLst>
        </pc:spChg>
        <pc:spChg chg="mod">
          <ac:chgData name="Hing Ong" userId="dadb2cad-3559-457d-bb68-fc58fa7fc75d" providerId="ADAL" clId="{38425D0B-3DFE-4E8A-A06C-DCA6D94F2361}" dt="2022-11-10T10:27:37.204" v="14717" actId="20578"/>
          <ac:spMkLst>
            <pc:docMk/>
            <pc:sldMk cId="3408119888" sldId="260"/>
            <ac:spMk id="3" creationId="{338BEE0A-5B5B-2080-FD32-6F002D5AA964}"/>
          </ac:spMkLst>
        </pc:spChg>
      </pc:sldChg>
      <pc:sldChg chg="modSp new mod">
        <pc:chgData name="Hing Ong" userId="dadb2cad-3559-457d-bb68-fc58fa7fc75d" providerId="ADAL" clId="{38425D0B-3DFE-4E8A-A06C-DCA6D94F2361}" dt="2022-11-09T06:49:37.052" v="5323" actId="20577"/>
        <pc:sldMkLst>
          <pc:docMk/>
          <pc:sldMk cId="3084991917" sldId="261"/>
        </pc:sldMkLst>
        <pc:spChg chg="mod">
          <ac:chgData name="Hing Ong" userId="dadb2cad-3559-457d-bb68-fc58fa7fc75d" providerId="ADAL" clId="{38425D0B-3DFE-4E8A-A06C-DCA6D94F2361}" dt="2022-11-09T06:49:37.052" v="5323" actId="20577"/>
          <ac:spMkLst>
            <pc:docMk/>
            <pc:sldMk cId="3084991917" sldId="261"/>
            <ac:spMk id="2" creationId="{4DF881E1-0EB0-D27F-63D7-1A3E07ADB92A}"/>
          </ac:spMkLst>
        </pc:spChg>
        <pc:spChg chg="mod">
          <ac:chgData name="Hing Ong" userId="dadb2cad-3559-457d-bb68-fc58fa7fc75d" providerId="ADAL" clId="{38425D0B-3DFE-4E8A-A06C-DCA6D94F2361}" dt="2022-11-09T06:00:24.137" v="4258" actId="20577"/>
          <ac:spMkLst>
            <pc:docMk/>
            <pc:sldMk cId="3084991917" sldId="261"/>
            <ac:spMk id="3" creationId="{7CB1B4EA-8751-D4D3-E761-8D6FDB30A7D3}"/>
          </ac:spMkLst>
        </pc:spChg>
      </pc:sldChg>
      <pc:sldChg chg="addSp delSp modSp new mod modClrScheme chgLayout">
        <pc:chgData name="Hing Ong" userId="dadb2cad-3559-457d-bb68-fc58fa7fc75d" providerId="ADAL" clId="{38425D0B-3DFE-4E8A-A06C-DCA6D94F2361}" dt="2022-11-09T00:25:06.866" v="2770" actId="20577"/>
        <pc:sldMkLst>
          <pc:docMk/>
          <pc:sldMk cId="233283783" sldId="262"/>
        </pc:sldMkLst>
        <pc:spChg chg="del mod ord">
          <ac:chgData name="Hing Ong" userId="dadb2cad-3559-457d-bb68-fc58fa7fc75d" providerId="ADAL" clId="{38425D0B-3DFE-4E8A-A06C-DCA6D94F2361}" dt="2022-11-08T23:18:33.665" v="1852" actId="700"/>
          <ac:spMkLst>
            <pc:docMk/>
            <pc:sldMk cId="233283783" sldId="262"/>
            <ac:spMk id="2" creationId="{CB2D3BFA-554A-223B-E249-64EF3E491DCD}"/>
          </ac:spMkLst>
        </pc:spChg>
        <pc:spChg chg="del mod ord">
          <ac:chgData name="Hing Ong" userId="dadb2cad-3559-457d-bb68-fc58fa7fc75d" providerId="ADAL" clId="{38425D0B-3DFE-4E8A-A06C-DCA6D94F2361}" dt="2022-11-08T23:18:33.665" v="1852" actId="700"/>
          <ac:spMkLst>
            <pc:docMk/>
            <pc:sldMk cId="233283783" sldId="262"/>
            <ac:spMk id="3" creationId="{91879801-B7C6-E640-773F-5677D44D58BC}"/>
          </ac:spMkLst>
        </pc:spChg>
        <pc:spChg chg="mod ord">
          <ac:chgData name="Hing Ong" userId="dadb2cad-3559-457d-bb68-fc58fa7fc75d" providerId="ADAL" clId="{38425D0B-3DFE-4E8A-A06C-DCA6D94F2361}" dt="2022-11-08T23:18:33.665" v="1852" actId="700"/>
          <ac:spMkLst>
            <pc:docMk/>
            <pc:sldMk cId="233283783" sldId="262"/>
            <ac:spMk id="4" creationId="{F3F2738D-ABFB-EE50-DF2E-B9899C8F48B2}"/>
          </ac:spMkLst>
        </pc:spChg>
        <pc:spChg chg="add del mod ord">
          <ac:chgData name="Hing Ong" userId="dadb2cad-3559-457d-bb68-fc58fa7fc75d" providerId="ADAL" clId="{38425D0B-3DFE-4E8A-A06C-DCA6D94F2361}" dt="2022-11-08T23:19:05.607" v="1895" actId="478"/>
          <ac:spMkLst>
            <pc:docMk/>
            <pc:sldMk cId="233283783" sldId="262"/>
            <ac:spMk id="5" creationId="{86DBF08C-4D1D-4530-7D92-B7FA628A3012}"/>
          </ac:spMkLst>
        </pc:spChg>
        <pc:spChg chg="add mod ord">
          <ac:chgData name="Hing Ong" userId="dadb2cad-3559-457d-bb68-fc58fa7fc75d" providerId="ADAL" clId="{38425D0B-3DFE-4E8A-A06C-DCA6D94F2361}" dt="2022-11-09T00:25:06.866" v="2770" actId="20577"/>
          <ac:spMkLst>
            <pc:docMk/>
            <pc:sldMk cId="233283783" sldId="262"/>
            <ac:spMk id="6" creationId="{79396259-4B12-D1D8-02A3-F28B235CD6BD}"/>
          </ac:spMkLst>
        </pc:spChg>
        <pc:spChg chg="add del mod ord">
          <ac:chgData name="Hing Ong" userId="dadb2cad-3559-457d-bb68-fc58fa7fc75d" providerId="ADAL" clId="{38425D0B-3DFE-4E8A-A06C-DCA6D94F2361}" dt="2022-11-08T23:20:53.264" v="1967" actId="3680"/>
          <ac:spMkLst>
            <pc:docMk/>
            <pc:sldMk cId="233283783" sldId="262"/>
            <ac:spMk id="7" creationId="{229C4E0C-DEA9-45A9-AA6C-F33658F5EF5D}"/>
          </ac:spMkLst>
        </pc:spChg>
        <pc:spChg chg="add mod ord">
          <ac:chgData name="Hing Ong" userId="dadb2cad-3559-457d-bb68-fc58fa7fc75d" providerId="ADAL" clId="{38425D0B-3DFE-4E8A-A06C-DCA6D94F2361}" dt="2022-11-09T00:24:54.455" v="2752" actId="20577"/>
          <ac:spMkLst>
            <pc:docMk/>
            <pc:sldMk cId="233283783" sldId="262"/>
            <ac:spMk id="8" creationId="{7709BC8F-B7D6-0C06-B6EE-B3F75A4F2B19}"/>
          </ac:spMkLst>
        </pc:spChg>
        <pc:spChg chg="add del mod ord">
          <ac:chgData name="Hing Ong" userId="dadb2cad-3559-457d-bb68-fc58fa7fc75d" providerId="ADAL" clId="{38425D0B-3DFE-4E8A-A06C-DCA6D94F2361}" dt="2022-11-08T23:24:54.697" v="1986" actId="3680"/>
          <ac:spMkLst>
            <pc:docMk/>
            <pc:sldMk cId="233283783" sldId="262"/>
            <ac:spMk id="9" creationId="{3F02A60B-B459-3622-F4F5-E71741C80005}"/>
          </ac:spMkLst>
        </pc:spChg>
        <pc:spChg chg="add del mod">
          <ac:chgData name="Hing Ong" userId="dadb2cad-3559-457d-bb68-fc58fa7fc75d" providerId="ADAL" clId="{38425D0B-3DFE-4E8A-A06C-DCA6D94F2361}" dt="2022-11-08T23:37:53.754" v="2204" actId="478"/>
          <ac:spMkLst>
            <pc:docMk/>
            <pc:sldMk cId="233283783" sldId="262"/>
            <ac:spMk id="20" creationId="{AF595A37-2AC1-30E0-91E7-FD229B24DE35}"/>
          </ac:spMkLst>
        </pc:spChg>
        <pc:graphicFrameChg chg="add mod ord modGraphic">
          <ac:chgData name="Hing Ong" userId="dadb2cad-3559-457d-bb68-fc58fa7fc75d" providerId="ADAL" clId="{38425D0B-3DFE-4E8A-A06C-DCA6D94F2361}" dt="2022-11-09T00:24:23.259" v="2705" actId="20577"/>
          <ac:graphicFrameMkLst>
            <pc:docMk/>
            <pc:sldMk cId="233283783" sldId="262"/>
            <ac:graphicFrameMk id="10" creationId="{29A573B9-1BDF-1BAE-02F6-25E3E11F9F54}"/>
          </ac:graphicFrameMkLst>
        </pc:graphicFrameChg>
        <pc:graphicFrameChg chg="add mod ord modGraphic">
          <ac:chgData name="Hing Ong" userId="dadb2cad-3559-457d-bb68-fc58fa7fc75d" providerId="ADAL" clId="{38425D0B-3DFE-4E8A-A06C-DCA6D94F2361}" dt="2022-11-08T23:48:36.826" v="2328" actId="5793"/>
          <ac:graphicFrameMkLst>
            <pc:docMk/>
            <pc:sldMk cId="233283783" sldId="262"/>
            <ac:graphicFrameMk id="15" creationId="{063D65F2-19FE-B5D8-9D8B-D61E2BA47D20}"/>
          </ac:graphicFrameMkLst>
        </pc:graphicFrameChg>
        <pc:picChg chg="add del mod">
          <ac:chgData name="Hing Ong" userId="dadb2cad-3559-457d-bb68-fc58fa7fc75d" providerId="ADAL" clId="{38425D0B-3DFE-4E8A-A06C-DCA6D94F2361}" dt="2022-11-08T23:24:28.364" v="1983" actId="931"/>
          <ac:picMkLst>
            <pc:docMk/>
            <pc:sldMk cId="233283783" sldId="262"/>
            <ac:picMk id="12" creationId="{D5AE6D7D-B344-9CD9-9A9C-80420E49F453}"/>
          </ac:picMkLst>
        </pc:picChg>
        <pc:picChg chg="add del mod">
          <ac:chgData name="Hing Ong" userId="dadb2cad-3559-457d-bb68-fc58fa7fc75d" providerId="ADAL" clId="{38425D0B-3DFE-4E8A-A06C-DCA6D94F2361}" dt="2022-11-08T23:24:43.134" v="1985" actId="931"/>
          <ac:picMkLst>
            <pc:docMk/>
            <pc:sldMk cId="233283783" sldId="262"/>
            <ac:picMk id="14" creationId="{A9B4573D-C4CA-4623-F824-32D3067574EE}"/>
          </ac:picMkLst>
        </pc:picChg>
        <pc:picChg chg="add del mod">
          <ac:chgData name="Hing Ong" userId="dadb2cad-3559-457d-bb68-fc58fa7fc75d" providerId="ADAL" clId="{38425D0B-3DFE-4E8A-A06C-DCA6D94F2361}" dt="2022-11-08T23:33:29.210" v="2197" actId="478"/>
          <ac:picMkLst>
            <pc:docMk/>
            <pc:sldMk cId="233283783" sldId="262"/>
            <ac:picMk id="17" creationId="{41AEE6C1-BC21-23EC-9D5E-8A0DE9C121B2}"/>
          </ac:picMkLst>
        </pc:picChg>
        <pc:picChg chg="add del mod">
          <ac:chgData name="Hing Ong" userId="dadb2cad-3559-457d-bb68-fc58fa7fc75d" providerId="ADAL" clId="{38425D0B-3DFE-4E8A-A06C-DCA6D94F2361}" dt="2022-11-08T23:44:17.185" v="2210" actId="478"/>
          <ac:picMkLst>
            <pc:docMk/>
            <pc:sldMk cId="233283783" sldId="262"/>
            <ac:picMk id="19" creationId="{3990FB01-7758-ABA8-23EA-4E927BC68EBE}"/>
          </ac:picMkLst>
        </pc:picChg>
        <pc:picChg chg="add mod">
          <ac:chgData name="Hing Ong" userId="dadb2cad-3559-457d-bb68-fc58fa7fc75d" providerId="ADAL" clId="{38425D0B-3DFE-4E8A-A06C-DCA6D94F2361}" dt="2022-11-09T00:22:31.909" v="2603" actId="1076"/>
          <ac:picMkLst>
            <pc:docMk/>
            <pc:sldMk cId="233283783" sldId="262"/>
            <ac:picMk id="22" creationId="{79C4D68C-F5DD-EB21-14D1-8C6997BF116C}"/>
          </ac:picMkLst>
        </pc:picChg>
        <pc:picChg chg="add mod">
          <ac:chgData name="Hing Ong" userId="dadb2cad-3559-457d-bb68-fc58fa7fc75d" providerId="ADAL" clId="{38425D0B-3DFE-4E8A-A06C-DCA6D94F2361}" dt="2022-11-09T00:23:30.400" v="2644" actId="1076"/>
          <ac:picMkLst>
            <pc:docMk/>
            <pc:sldMk cId="233283783" sldId="262"/>
            <ac:picMk id="23" creationId="{C3667A0D-17DF-F706-439F-107D867AE253}"/>
          </ac:picMkLst>
        </pc:picChg>
        <pc:picChg chg="add mod">
          <ac:chgData name="Hing Ong" userId="dadb2cad-3559-457d-bb68-fc58fa7fc75d" providerId="ADAL" clId="{38425D0B-3DFE-4E8A-A06C-DCA6D94F2361}" dt="2022-11-09T00:22:20.588" v="2602" actId="1036"/>
          <ac:picMkLst>
            <pc:docMk/>
            <pc:sldMk cId="233283783" sldId="262"/>
            <ac:picMk id="24" creationId="{7606CA38-5A23-688E-6138-D5A56039905D}"/>
          </ac:picMkLst>
        </pc:picChg>
        <pc:picChg chg="add mod">
          <ac:chgData name="Hing Ong" userId="dadb2cad-3559-457d-bb68-fc58fa7fc75d" providerId="ADAL" clId="{38425D0B-3DFE-4E8A-A06C-DCA6D94F2361}" dt="2022-11-09T00:22:54.825" v="2625" actId="1036"/>
          <ac:picMkLst>
            <pc:docMk/>
            <pc:sldMk cId="233283783" sldId="262"/>
            <ac:picMk id="25" creationId="{59510E39-CF26-7866-CF83-CE5611A90E1C}"/>
          </ac:picMkLst>
        </pc:picChg>
        <pc:picChg chg="add mod">
          <ac:chgData name="Hing Ong" userId="dadb2cad-3559-457d-bb68-fc58fa7fc75d" providerId="ADAL" clId="{38425D0B-3DFE-4E8A-A06C-DCA6D94F2361}" dt="2022-11-09T00:15:10.591" v="2453" actId="1076"/>
          <ac:picMkLst>
            <pc:docMk/>
            <pc:sldMk cId="233283783" sldId="262"/>
            <ac:picMk id="27" creationId="{FD084E68-CC8F-4448-F457-89EB6A3D420C}"/>
          </ac:picMkLst>
        </pc:picChg>
        <pc:picChg chg="add mod">
          <ac:chgData name="Hing Ong" userId="dadb2cad-3559-457d-bb68-fc58fa7fc75d" providerId="ADAL" clId="{38425D0B-3DFE-4E8A-A06C-DCA6D94F2361}" dt="2022-11-09T00:15:26.554" v="2455" actId="1076"/>
          <ac:picMkLst>
            <pc:docMk/>
            <pc:sldMk cId="233283783" sldId="262"/>
            <ac:picMk id="28" creationId="{E47B9A25-7976-B53F-36DF-3D63CA78C71C}"/>
          </ac:picMkLst>
        </pc:picChg>
        <pc:picChg chg="add mod">
          <ac:chgData name="Hing Ong" userId="dadb2cad-3559-457d-bb68-fc58fa7fc75d" providerId="ADAL" clId="{38425D0B-3DFE-4E8A-A06C-DCA6D94F2361}" dt="2022-11-09T00:16:47.002" v="2460" actId="14100"/>
          <ac:picMkLst>
            <pc:docMk/>
            <pc:sldMk cId="233283783" sldId="262"/>
            <ac:picMk id="29" creationId="{284076F9-2DC0-D735-DEF6-4E2A1A02AE69}"/>
          </ac:picMkLst>
        </pc:picChg>
        <pc:picChg chg="add mod">
          <ac:chgData name="Hing Ong" userId="dadb2cad-3559-457d-bb68-fc58fa7fc75d" providerId="ADAL" clId="{38425D0B-3DFE-4E8A-A06C-DCA6D94F2361}" dt="2022-11-09T00:17:26.887" v="2462" actId="1076"/>
          <ac:picMkLst>
            <pc:docMk/>
            <pc:sldMk cId="233283783" sldId="262"/>
            <ac:picMk id="30" creationId="{A6E6AE07-1C59-51CB-15D6-36ABAE17FD7B}"/>
          </ac:picMkLst>
        </pc:picChg>
        <pc:picChg chg="add del mod">
          <ac:chgData name="Hing Ong" userId="dadb2cad-3559-457d-bb68-fc58fa7fc75d" providerId="ADAL" clId="{38425D0B-3DFE-4E8A-A06C-DCA6D94F2361}" dt="2022-11-09T00:17:36.646" v="2464"/>
          <ac:picMkLst>
            <pc:docMk/>
            <pc:sldMk cId="233283783" sldId="262"/>
            <ac:picMk id="31" creationId="{AA2C879B-3C9A-1191-1D47-1248334B41CD}"/>
          </ac:picMkLst>
        </pc:picChg>
        <pc:picChg chg="add mod">
          <ac:chgData name="Hing Ong" userId="dadb2cad-3559-457d-bb68-fc58fa7fc75d" providerId="ADAL" clId="{38425D0B-3DFE-4E8A-A06C-DCA6D94F2361}" dt="2022-11-09T00:18:31.287" v="2466" actId="1076"/>
          <ac:picMkLst>
            <pc:docMk/>
            <pc:sldMk cId="233283783" sldId="262"/>
            <ac:picMk id="32" creationId="{F8F63CEE-B749-63AA-E322-F14554774ED6}"/>
          </ac:picMkLst>
        </pc:picChg>
        <pc:picChg chg="add mod">
          <ac:chgData name="Hing Ong" userId="dadb2cad-3559-457d-bb68-fc58fa7fc75d" providerId="ADAL" clId="{38425D0B-3DFE-4E8A-A06C-DCA6D94F2361}" dt="2022-11-09T00:18:52.590" v="2468" actId="1076"/>
          <ac:picMkLst>
            <pc:docMk/>
            <pc:sldMk cId="233283783" sldId="262"/>
            <ac:picMk id="33" creationId="{94D4E534-6000-AB96-B25A-DADE92FE908E}"/>
          </ac:picMkLst>
        </pc:picChg>
        <pc:picChg chg="add mod">
          <ac:chgData name="Hing Ong" userId="dadb2cad-3559-457d-bb68-fc58fa7fc75d" providerId="ADAL" clId="{38425D0B-3DFE-4E8A-A06C-DCA6D94F2361}" dt="2022-11-09T00:19:07.384" v="2470" actId="1076"/>
          <ac:picMkLst>
            <pc:docMk/>
            <pc:sldMk cId="233283783" sldId="262"/>
            <ac:picMk id="34" creationId="{03DC2895-6E96-DAA0-77DE-BAE503307BCE}"/>
          </ac:picMkLst>
        </pc:picChg>
      </pc:sldChg>
      <pc:sldChg chg="addSp delSp modSp new del mod modClrScheme chgLayout">
        <pc:chgData name="Hing Ong" userId="dadb2cad-3559-457d-bb68-fc58fa7fc75d" providerId="ADAL" clId="{38425D0B-3DFE-4E8A-A06C-DCA6D94F2361}" dt="2022-11-09T00:35:38.940" v="2805" actId="47"/>
        <pc:sldMkLst>
          <pc:docMk/>
          <pc:sldMk cId="2486411884" sldId="263"/>
        </pc:sldMkLst>
        <pc:spChg chg="add del mod ord">
          <ac:chgData name="Hing Ong" userId="dadb2cad-3559-457d-bb68-fc58fa7fc75d" providerId="ADAL" clId="{38425D0B-3DFE-4E8A-A06C-DCA6D94F2361}" dt="2022-11-09T00:33:52.719" v="2783" actId="700"/>
          <ac:spMkLst>
            <pc:docMk/>
            <pc:sldMk cId="2486411884" sldId="263"/>
            <ac:spMk id="2" creationId="{13CA7C11-D06E-5560-5ADF-FD871BFCDA7A}"/>
          </ac:spMkLst>
        </pc:spChg>
        <pc:spChg chg="add del mod ord">
          <ac:chgData name="Hing Ong" userId="dadb2cad-3559-457d-bb68-fc58fa7fc75d" providerId="ADAL" clId="{38425D0B-3DFE-4E8A-A06C-DCA6D94F2361}" dt="2022-11-09T00:33:52.719" v="2783" actId="700"/>
          <ac:spMkLst>
            <pc:docMk/>
            <pc:sldMk cId="2486411884" sldId="263"/>
            <ac:spMk id="3" creationId="{38DEDEA3-0D8A-8ADC-B1CB-2CFF6E733E9F}"/>
          </ac:spMkLst>
        </pc:spChg>
        <pc:spChg chg="mod ord">
          <ac:chgData name="Hing Ong" userId="dadb2cad-3559-457d-bb68-fc58fa7fc75d" providerId="ADAL" clId="{38425D0B-3DFE-4E8A-A06C-DCA6D94F2361}" dt="2022-11-09T00:35:28.449" v="2802" actId="26606"/>
          <ac:spMkLst>
            <pc:docMk/>
            <pc:sldMk cId="2486411884" sldId="263"/>
            <ac:spMk id="4" creationId="{BE13CA2E-02D8-4D00-51AC-C5130E8BF18A}"/>
          </ac:spMkLst>
        </pc:spChg>
        <pc:spChg chg="add del mod ord">
          <ac:chgData name="Hing Ong" userId="dadb2cad-3559-457d-bb68-fc58fa7fc75d" providerId="ADAL" clId="{38425D0B-3DFE-4E8A-A06C-DCA6D94F2361}" dt="2022-11-09T00:33:44.428" v="2782" actId="700"/>
          <ac:spMkLst>
            <pc:docMk/>
            <pc:sldMk cId="2486411884" sldId="263"/>
            <ac:spMk id="5" creationId="{61C51914-1981-F2C5-9CA3-A326FDD01EF8}"/>
          </ac:spMkLst>
        </pc:spChg>
        <pc:spChg chg="add del mod ord">
          <ac:chgData name="Hing Ong" userId="dadb2cad-3559-457d-bb68-fc58fa7fc75d" providerId="ADAL" clId="{38425D0B-3DFE-4E8A-A06C-DCA6D94F2361}" dt="2022-11-09T00:33:44.428" v="2782" actId="700"/>
          <ac:spMkLst>
            <pc:docMk/>
            <pc:sldMk cId="2486411884" sldId="263"/>
            <ac:spMk id="6" creationId="{2BD3A106-28E6-5165-2E9E-17264B353D08}"/>
          </ac:spMkLst>
        </pc:spChg>
        <pc:spChg chg="add del mod ord">
          <ac:chgData name="Hing Ong" userId="dadb2cad-3559-457d-bb68-fc58fa7fc75d" providerId="ADAL" clId="{38425D0B-3DFE-4E8A-A06C-DCA6D94F2361}" dt="2022-11-09T00:33:44.428" v="2782" actId="700"/>
          <ac:spMkLst>
            <pc:docMk/>
            <pc:sldMk cId="2486411884" sldId="263"/>
            <ac:spMk id="7" creationId="{F58BACC9-679B-0DE6-F838-AD59D545081B}"/>
          </ac:spMkLst>
        </pc:spChg>
        <pc:spChg chg="add del mod ord">
          <ac:chgData name="Hing Ong" userId="dadb2cad-3559-457d-bb68-fc58fa7fc75d" providerId="ADAL" clId="{38425D0B-3DFE-4E8A-A06C-DCA6D94F2361}" dt="2022-11-09T00:35:28.449" v="2802" actId="26606"/>
          <ac:spMkLst>
            <pc:docMk/>
            <pc:sldMk cId="2486411884" sldId="263"/>
            <ac:spMk id="10" creationId="{E4C01EB1-7071-B6DB-4585-B510E1A89A65}"/>
          </ac:spMkLst>
        </pc:spChg>
        <pc:spChg chg="add del mod ord">
          <ac:chgData name="Hing Ong" userId="dadb2cad-3559-457d-bb68-fc58fa7fc75d" providerId="ADAL" clId="{38425D0B-3DFE-4E8A-A06C-DCA6D94F2361}" dt="2022-11-09T00:35:29.082" v="2804" actId="931"/>
          <ac:spMkLst>
            <pc:docMk/>
            <pc:sldMk cId="2486411884" sldId="263"/>
            <ac:spMk id="11" creationId="{F42F973E-5425-A9CD-CAFB-2ACBCA9312A7}"/>
          </ac:spMkLst>
        </pc:spChg>
        <pc:spChg chg="add del mod ord">
          <ac:chgData name="Hing Ong" userId="dadb2cad-3559-457d-bb68-fc58fa7fc75d" providerId="ADAL" clId="{38425D0B-3DFE-4E8A-A06C-DCA6D94F2361}" dt="2022-11-09T00:35:28.449" v="2802" actId="26606"/>
          <ac:spMkLst>
            <pc:docMk/>
            <pc:sldMk cId="2486411884" sldId="263"/>
            <ac:spMk id="12" creationId="{D2A401B6-77ED-CAE4-A8A5-586CB0583887}"/>
          </ac:spMkLst>
        </pc:spChg>
        <pc:spChg chg="add del mod">
          <ac:chgData name="Hing Ong" userId="dadb2cad-3559-457d-bb68-fc58fa7fc75d" providerId="ADAL" clId="{38425D0B-3DFE-4E8A-A06C-DCA6D94F2361}" dt="2022-11-09T00:34:36.051" v="2788" actId="26606"/>
          <ac:spMkLst>
            <pc:docMk/>
            <pc:sldMk cId="2486411884" sldId="263"/>
            <ac:spMk id="19" creationId="{B06642B6-6BDA-5CA5-5D72-A0B6B6E3B84B}"/>
          </ac:spMkLst>
        </pc:spChg>
        <pc:spChg chg="add del mod">
          <ac:chgData name="Hing Ong" userId="dadb2cad-3559-457d-bb68-fc58fa7fc75d" providerId="ADAL" clId="{38425D0B-3DFE-4E8A-A06C-DCA6D94F2361}" dt="2022-11-09T00:34:36.051" v="2788" actId="26606"/>
          <ac:spMkLst>
            <pc:docMk/>
            <pc:sldMk cId="2486411884" sldId="263"/>
            <ac:spMk id="21" creationId="{2C32FB3F-517D-9F18-38F6-C4E68E9142E9}"/>
          </ac:spMkLst>
        </pc:spChg>
        <pc:spChg chg="add del mod">
          <ac:chgData name="Hing Ong" userId="dadb2cad-3559-457d-bb68-fc58fa7fc75d" providerId="ADAL" clId="{38425D0B-3DFE-4E8A-A06C-DCA6D94F2361}" dt="2022-11-09T00:34:37.392" v="2790" actId="26606"/>
          <ac:spMkLst>
            <pc:docMk/>
            <pc:sldMk cId="2486411884" sldId="263"/>
            <ac:spMk id="23" creationId="{563C2BF1-66C9-3B4F-CE87-434DF5606D8E}"/>
          </ac:spMkLst>
        </pc:spChg>
        <pc:spChg chg="add del mod">
          <ac:chgData name="Hing Ong" userId="dadb2cad-3559-457d-bb68-fc58fa7fc75d" providerId="ADAL" clId="{38425D0B-3DFE-4E8A-A06C-DCA6D94F2361}" dt="2022-11-09T00:34:37.392" v="2790" actId="26606"/>
          <ac:spMkLst>
            <pc:docMk/>
            <pc:sldMk cId="2486411884" sldId="263"/>
            <ac:spMk id="24" creationId="{41F84536-04AD-D5A4-9B40-72CA1CF41F81}"/>
          </ac:spMkLst>
        </pc:spChg>
        <pc:spChg chg="add del">
          <ac:chgData name="Hing Ong" userId="dadb2cad-3559-457d-bb68-fc58fa7fc75d" providerId="ADAL" clId="{38425D0B-3DFE-4E8A-A06C-DCA6D94F2361}" dt="2022-11-09T00:34:38.517" v="2792" actId="26606"/>
          <ac:spMkLst>
            <pc:docMk/>
            <pc:sldMk cId="2486411884" sldId="263"/>
            <ac:spMk id="26" creationId="{3B57A7A8-EC7D-8ECE-2090-04ACF0ED18EB}"/>
          </ac:spMkLst>
        </pc:spChg>
        <pc:spChg chg="add del">
          <ac:chgData name="Hing Ong" userId="dadb2cad-3559-457d-bb68-fc58fa7fc75d" providerId="ADAL" clId="{38425D0B-3DFE-4E8A-A06C-DCA6D94F2361}" dt="2022-11-09T00:34:38.517" v="2792" actId="26606"/>
          <ac:spMkLst>
            <pc:docMk/>
            <pc:sldMk cId="2486411884" sldId="263"/>
            <ac:spMk id="27" creationId="{97F57844-8ECB-2414-554B-EFCB5894F69C}"/>
          </ac:spMkLst>
        </pc:spChg>
        <pc:spChg chg="add del mod">
          <ac:chgData name="Hing Ong" userId="dadb2cad-3559-457d-bb68-fc58fa7fc75d" providerId="ADAL" clId="{38425D0B-3DFE-4E8A-A06C-DCA6D94F2361}" dt="2022-11-09T00:35:28.449" v="2802" actId="26606"/>
          <ac:spMkLst>
            <pc:docMk/>
            <pc:sldMk cId="2486411884" sldId="263"/>
            <ac:spMk id="29" creationId="{563C2BF1-66C9-3B4F-CE87-434DF5606D8E}"/>
          </ac:spMkLst>
        </pc:spChg>
        <pc:spChg chg="add del mod">
          <ac:chgData name="Hing Ong" userId="dadb2cad-3559-457d-bb68-fc58fa7fc75d" providerId="ADAL" clId="{38425D0B-3DFE-4E8A-A06C-DCA6D94F2361}" dt="2022-11-09T00:35:28.449" v="2802" actId="26606"/>
          <ac:spMkLst>
            <pc:docMk/>
            <pc:sldMk cId="2486411884" sldId="263"/>
            <ac:spMk id="30" creationId="{41F84536-04AD-D5A4-9B40-72CA1CF41F81}"/>
          </ac:spMkLst>
        </pc:spChg>
        <pc:picChg chg="add del mod">
          <ac:chgData name="Hing Ong" userId="dadb2cad-3559-457d-bb68-fc58fa7fc75d" providerId="ADAL" clId="{38425D0B-3DFE-4E8A-A06C-DCA6D94F2361}" dt="2022-11-09T00:33:42.623" v="2781" actId="931"/>
          <ac:picMkLst>
            <pc:docMk/>
            <pc:sldMk cId="2486411884" sldId="263"/>
            <ac:picMk id="9" creationId="{1A9C8A9B-2C15-FC6E-CCF6-9D4D102B83CE}"/>
          </ac:picMkLst>
        </pc:picChg>
        <pc:picChg chg="add del mod modCrop">
          <ac:chgData name="Hing Ong" userId="dadb2cad-3559-457d-bb68-fc58fa7fc75d" providerId="ADAL" clId="{38425D0B-3DFE-4E8A-A06C-DCA6D94F2361}" dt="2022-11-09T00:35:29.082" v="2804" actId="931"/>
          <ac:picMkLst>
            <pc:docMk/>
            <pc:sldMk cId="2486411884" sldId="263"/>
            <ac:picMk id="14" creationId="{085E3FCF-7F0E-A104-A10B-90313E460248}"/>
          </ac:picMkLst>
        </pc:picChg>
      </pc:sldChg>
      <pc:sldChg chg="addSp delSp modSp new mod modAnim">
        <pc:chgData name="Hing Ong" userId="dadb2cad-3559-457d-bb68-fc58fa7fc75d" providerId="ADAL" clId="{38425D0B-3DFE-4E8A-A06C-DCA6D94F2361}" dt="2022-11-09T06:13:33.584" v="4346"/>
        <pc:sldMkLst>
          <pc:docMk/>
          <pc:sldMk cId="2871125035" sldId="263"/>
        </pc:sldMkLst>
        <pc:spChg chg="mod">
          <ac:chgData name="Hing Ong" userId="dadb2cad-3559-457d-bb68-fc58fa7fc75d" providerId="ADAL" clId="{38425D0B-3DFE-4E8A-A06C-DCA6D94F2361}" dt="2022-11-09T01:02:43.345" v="3381" actId="27636"/>
          <ac:spMkLst>
            <pc:docMk/>
            <pc:sldMk cId="2871125035" sldId="263"/>
            <ac:spMk id="2" creationId="{FF701CE2-3AF7-4B79-5D7D-D9D096FC1805}"/>
          </ac:spMkLst>
        </pc:spChg>
        <pc:spChg chg="del">
          <ac:chgData name="Hing Ong" userId="dadb2cad-3559-457d-bb68-fc58fa7fc75d" providerId="ADAL" clId="{38425D0B-3DFE-4E8A-A06C-DCA6D94F2361}" dt="2022-11-09T00:35:51.252" v="2807" actId="931"/>
          <ac:spMkLst>
            <pc:docMk/>
            <pc:sldMk cId="2871125035" sldId="263"/>
            <ac:spMk id="3" creationId="{03BA1DBA-0916-96D2-52EA-0FBF066264B3}"/>
          </ac:spMkLst>
        </pc:spChg>
        <pc:spChg chg="add del mod">
          <ac:chgData name="Hing Ong" userId="dadb2cad-3559-457d-bb68-fc58fa7fc75d" providerId="ADAL" clId="{38425D0B-3DFE-4E8A-A06C-DCA6D94F2361}" dt="2022-11-09T05:42:48.528" v="3873"/>
          <ac:spMkLst>
            <pc:docMk/>
            <pc:sldMk cId="2871125035" sldId="263"/>
            <ac:spMk id="3" creationId="{89844E4C-9D89-1B66-8BEC-F04A234027D4}"/>
          </ac:spMkLst>
        </pc:spChg>
        <pc:spChg chg="mod">
          <ac:chgData name="Hing Ong" userId="dadb2cad-3559-457d-bb68-fc58fa7fc75d" providerId="ADAL" clId="{38425D0B-3DFE-4E8A-A06C-DCA6D94F2361}" dt="2022-11-09T06:06:12.475" v="4294" actId="20577"/>
          <ac:spMkLst>
            <pc:docMk/>
            <pc:sldMk cId="2871125035" sldId="263"/>
            <ac:spMk id="4" creationId="{92805BFD-8290-0B55-0A1A-D6C772E23160}"/>
          </ac:spMkLst>
        </pc:spChg>
        <pc:spChg chg="add del mod">
          <ac:chgData name="Hing Ong" userId="dadb2cad-3559-457d-bb68-fc58fa7fc75d" providerId="ADAL" clId="{38425D0B-3DFE-4E8A-A06C-DCA6D94F2361}" dt="2022-11-09T06:05:53.909" v="4284" actId="478"/>
          <ac:spMkLst>
            <pc:docMk/>
            <pc:sldMk cId="2871125035" sldId="263"/>
            <ac:spMk id="6" creationId="{97B706A2-244E-4B6F-E1F4-59E679FDB853}"/>
          </ac:spMkLst>
        </pc:spChg>
        <pc:spChg chg="add del mod">
          <ac:chgData name="Hing Ong" userId="dadb2cad-3559-457d-bb68-fc58fa7fc75d" providerId="ADAL" clId="{38425D0B-3DFE-4E8A-A06C-DCA6D94F2361}" dt="2022-11-09T06:06:05.139" v="4289" actId="478"/>
          <ac:spMkLst>
            <pc:docMk/>
            <pc:sldMk cId="2871125035" sldId="263"/>
            <ac:spMk id="8" creationId="{1A7656CC-2040-4BC0-29D7-A5F8F592A61F}"/>
          </ac:spMkLst>
        </pc:spChg>
        <pc:spChg chg="add del mod">
          <ac:chgData name="Hing Ong" userId="dadb2cad-3559-457d-bb68-fc58fa7fc75d" providerId="ADAL" clId="{38425D0B-3DFE-4E8A-A06C-DCA6D94F2361}" dt="2022-11-09T06:08:33.961" v="4309" actId="478"/>
          <ac:spMkLst>
            <pc:docMk/>
            <pc:sldMk cId="2871125035" sldId="263"/>
            <ac:spMk id="9" creationId="{71EFA976-6B56-F086-7404-B4BE10B77A20}"/>
          </ac:spMkLst>
        </pc:spChg>
        <pc:spChg chg="add del mod">
          <ac:chgData name="Hing Ong" userId="dadb2cad-3559-457d-bb68-fc58fa7fc75d" providerId="ADAL" clId="{38425D0B-3DFE-4E8A-A06C-DCA6D94F2361}" dt="2022-11-09T05:55:23.864" v="3930" actId="478"/>
          <ac:spMkLst>
            <pc:docMk/>
            <pc:sldMk cId="2871125035" sldId="263"/>
            <ac:spMk id="10" creationId="{17FA2936-519C-1E58-F673-FE03D464E823}"/>
          </ac:spMkLst>
        </pc:spChg>
        <pc:spChg chg="add del">
          <ac:chgData name="Hing Ong" userId="dadb2cad-3559-457d-bb68-fc58fa7fc75d" providerId="ADAL" clId="{38425D0B-3DFE-4E8A-A06C-DCA6D94F2361}" dt="2022-11-09T00:57:37.937" v="3227" actId="22"/>
          <ac:spMkLst>
            <pc:docMk/>
            <pc:sldMk cId="2871125035" sldId="263"/>
            <ac:spMk id="10" creationId="{B4759407-4942-2C4A-EF9C-2271B25CEF6C}"/>
          </ac:spMkLst>
        </pc:spChg>
        <pc:spChg chg="add del mod">
          <ac:chgData name="Hing Ong" userId="dadb2cad-3559-457d-bb68-fc58fa7fc75d" providerId="ADAL" clId="{38425D0B-3DFE-4E8A-A06C-DCA6D94F2361}" dt="2022-11-09T06:06:00.765" v="4287" actId="478"/>
          <ac:spMkLst>
            <pc:docMk/>
            <pc:sldMk cId="2871125035" sldId="263"/>
            <ac:spMk id="11" creationId="{0E3C637C-843C-4453-3F89-2F2DB4C2E998}"/>
          </ac:spMkLst>
        </pc:spChg>
        <pc:spChg chg="add del mod">
          <ac:chgData name="Hing Ong" userId="dadb2cad-3559-457d-bb68-fc58fa7fc75d" providerId="ADAL" clId="{38425D0B-3DFE-4E8A-A06C-DCA6D94F2361}" dt="2022-11-09T00:58:18.752" v="3235" actId="478"/>
          <ac:spMkLst>
            <pc:docMk/>
            <pc:sldMk cId="2871125035" sldId="263"/>
            <ac:spMk id="11" creationId="{CC3386C4-766C-1AAD-6BEA-463A3FB5DB42}"/>
          </ac:spMkLst>
        </pc:spChg>
        <pc:spChg chg="add del mod">
          <ac:chgData name="Hing Ong" userId="dadb2cad-3559-457d-bb68-fc58fa7fc75d" providerId="ADAL" clId="{38425D0B-3DFE-4E8A-A06C-DCA6D94F2361}" dt="2022-11-09T00:58:17.063" v="3234" actId="478"/>
          <ac:spMkLst>
            <pc:docMk/>
            <pc:sldMk cId="2871125035" sldId="263"/>
            <ac:spMk id="12" creationId="{F5A27BC6-77A4-84DF-BD2A-01D08F5B8E70}"/>
          </ac:spMkLst>
        </pc:spChg>
        <pc:spChg chg="add del mod">
          <ac:chgData name="Hing Ong" userId="dadb2cad-3559-457d-bb68-fc58fa7fc75d" providerId="ADAL" clId="{38425D0B-3DFE-4E8A-A06C-DCA6D94F2361}" dt="2022-11-09T06:06:03.651" v="4288" actId="478"/>
          <ac:spMkLst>
            <pc:docMk/>
            <pc:sldMk cId="2871125035" sldId="263"/>
            <ac:spMk id="13" creationId="{86825842-4CCD-BDE3-0734-0B02529B9D1C}"/>
          </ac:spMkLst>
        </pc:spChg>
        <pc:spChg chg="add del mod">
          <ac:chgData name="Hing Ong" userId="dadb2cad-3559-457d-bb68-fc58fa7fc75d" providerId="ADAL" clId="{38425D0B-3DFE-4E8A-A06C-DCA6D94F2361}" dt="2022-11-09T06:06:07.497" v="4290" actId="478"/>
          <ac:spMkLst>
            <pc:docMk/>
            <pc:sldMk cId="2871125035" sldId="263"/>
            <ac:spMk id="14" creationId="{248B64DD-4C92-22ED-665C-18A930DB2047}"/>
          </ac:spMkLst>
        </pc:spChg>
        <pc:spChg chg="add mod">
          <ac:chgData name="Hing Ong" userId="dadb2cad-3559-457d-bb68-fc58fa7fc75d" providerId="ADAL" clId="{38425D0B-3DFE-4E8A-A06C-DCA6D94F2361}" dt="2022-11-09T00:59:01.415" v="3240" actId="1076"/>
          <ac:spMkLst>
            <pc:docMk/>
            <pc:sldMk cId="2871125035" sldId="263"/>
            <ac:spMk id="15" creationId="{8223EB8E-E8DD-9B9D-01AA-0EA87CA28799}"/>
          </ac:spMkLst>
        </pc:spChg>
        <pc:spChg chg="add del mod">
          <ac:chgData name="Hing Ong" userId="dadb2cad-3559-457d-bb68-fc58fa7fc75d" providerId="ADAL" clId="{38425D0B-3DFE-4E8A-A06C-DCA6D94F2361}" dt="2022-11-09T06:05:57.905" v="4286" actId="478"/>
          <ac:spMkLst>
            <pc:docMk/>
            <pc:sldMk cId="2871125035" sldId="263"/>
            <ac:spMk id="16" creationId="{89760AD0-FD07-2B35-30A2-DD16668394E8}"/>
          </ac:spMkLst>
        </pc:spChg>
        <pc:picChg chg="add del mod">
          <ac:chgData name="Hing Ong" userId="dadb2cad-3559-457d-bb68-fc58fa7fc75d" providerId="ADAL" clId="{38425D0B-3DFE-4E8A-A06C-DCA6D94F2361}" dt="2022-11-09T06:05:57.905" v="4286" actId="478"/>
          <ac:picMkLst>
            <pc:docMk/>
            <pc:sldMk cId="2871125035" sldId="263"/>
            <ac:picMk id="7" creationId="{19E3F75E-08AC-97B7-6639-ABC22F605911}"/>
          </ac:picMkLst>
        </pc:picChg>
      </pc:sldChg>
      <pc:sldChg chg="delSp modSp add mod modAnim">
        <pc:chgData name="Hing Ong" userId="dadb2cad-3559-457d-bb68-fc58fa7fc75d" providerId="ADAL" clId="{38425D0B-3DFE-4E8A-A06C-DCA6D94F2361}" dt="2022-11-09T06:13:39.474" v="4347"/>
        <pc:sldMkLst>
          <pc:docMk/>
          <pc:sldMk cId="2718136963" sldId="264"/>
        </pc:sldMkLst>
        <pc:spChg chg="mod">
          <ac:chgData name="Hing Ong" userId="dadb2cad-3559-457d-bb68-fc58fa7fc75d" providerId="ADAL" clId="{38425D0B-3DFE-4E8A-A06C-DCA6D94F2361}" dt="2022-11-09T06:07:37.426" v="4304" actId="27636"/>
          <ac:spMkLst>
            <pc:docMk/>
            <pc:sldMk cId="2718136963" sldId="264"/>
            <ac:spMk id="4" creationId="{92805BFD-8290-0B55-0A1A-D6C772E23160}"/>
          </ac:spMkLst>
        </pc:spChg>
        <pc:spChg chg="del">
          <ac:chgData name="Hing Ong" userId="dadb2cad-3559-457d-bb68-fc58fa7fc75d" providerId="ADAL" clId="{38425D0B-3DFE-4E8A-A06C-DCA6D94F2361}" dt="2022-11-09T06:07:19.480" v="4298" actId="478"/>
          <ac:spMkLst>
            <pc:docMk/>
            <pc:sldMk cId="2718136963" sldId="264"/>
            <ac:spMk id="6" creationId="{97B706A2-244E-4B6F-E1F4-59E679FDB853}"/>
          </ac:spMkLst>
        </pc:spChg>
        <pc:spChg chg="del">
          <ac:chgData name="Hing Ong" userId="dadb2cad-3559-457d-bb68-fc58fa7fc75d" providerId="ADAL" clId="{38425D0B-3DFE-4E8A-A06C-DCA6D94F2361}" dt="2022-11-09T06:08:45.843" v="4312" actId="478"/>
          <ac:spMkLst>
            <pc:docMk/>
            <pc:sldMk cId="2718136963" sldId="264"/>
            <ac:spMk id="9" creationId="{71EFA976-6B56-F086-7404-B4BE10B77A20}"/>
          </ac:spMkLst>
        </pc:spChg>
        <pc:spChg chg="del">
          <ac:chgData name="Hing Ong" userId="dadb2cad-3559-457d-bb68-fc58fa7fc75d" providerId="ADAL" clId="{38425D0B-3DFE-4E8A-A06C-DCA6D94F2361}" dt="2022-11-09T06:07:25.078" v="4299" actId="478"/>
          <ac:spMkLst>
            <pc:docMk/>
            <pc:sldMk cId="2718136963" sldId="264"/>
            <ac:spMk id="11" creationId="{0E3C637C-843C-4453-3F89-2F2DB4C2E998}"/>
          </ac:spMkLst>
        </pc:spChg>
        <pc:spChg chg="del">
          <ac:chgData name="Hing Ong" userId="dadb2cad-3559-457d-bb68-fc58fa7fc75d" providerId="ADAL" clId="{38425D0B-3DFE-4E8A-A06C-DCA6D94F2361}" dt="2022-11-09T06:07:27.956" v="4301" actId="478"/>
          <ac:spMkLst>
            <pc:docMk/>
            <pc:sldMk cId="2718136963" sldId="264"/>
            <ac:spMk id="13" creationId="{86825842-4CCD-BDE3-0734-0B02529B9D1C}"/>
          </ac:spMkLst>
        </pc:spChg>
        <pc:spChg chg="del">
          <ac:chgData name="Hing Ong" userId="dadb2cad-3559-457d-bb68-fc58fa7fc75d" providerId="ADAL" clId="{38425D0B-3DFE-4E8A-A06C-DCA6D94F2361}" dt="2022-11-09T06:07:29.005" v="4302" actId="478"/>
          <ac:spMkLst>
            <pc:docMk/>
            <pc:sldMk cId="2718136963" sldId="264"/>
            <ac:spMk id="14" creationId="{248B64DD-4C92-22ED-665C-18A930DB2047}"/>
          </ac:spMkLst>
        </pc:spChg>
        <pc:spChg chg="del">
          <ac:chgData name="Hing Ong" userId="dadb2cad-3559-457d-bb68-fc58fa7fc75d" providerId="ADAL" clId="{38425D0B-3DFE-4E8A-A06C-DCA6D94F2361}" dt="2022-11-09T06:07:26.483" v="4300" actId="478"/>
          <ac:spMkLst>
            <pc:docMk/>
            <pc:sldMk cId="2718136963" sldId="264"/>
            <ac:spMk id="15" creationId="{8223EB8E-E8DD-9B9D-01AA-0EA87CA28799}"/>
          </ac:spMkLst>
        </pc:spChg>
      </pc:sldChg>
      <pc:sldChg chg="addSp delSp modSp add mod modAnim">
        <pc:chgData name="Hing Ong" userId="dadb2cad-3559-457d-bb68-fc58fa7fc75d" providerId="ADAL" clId="{38425D0B-3DFE-4E8A-A06C-DCA6D94F2361}" dt="2022-11-09T06:13:47.773" v="4348"/>
        <pc:sldMkLst>
          <pc:docMk/>
          <pc:sldMk cId="1126990318" sldId="265"/>
        </pc:sldMkLst>
        <pc:spChg chg="mod">
          <ac:chgData name="Hing Ong" userId="dadb2cad-3559-457d-bb68-fc58fa7fc75d" providerId="ADAL" clId="{38425D0B-3DFE-4E8A-A06C-DCA6D94F2361}" dt="2022-11-09T06:12:25.136" v="4335" actId="20577"/>
          <ac:spMkLst>
            <pc:docMk/>
            <pc:sldMk cId="1126990318" sldId="265"/>
            <ac:spMk id="4" creationId="{92805BFD-8290-0B55-0A1A-D6C772E23160}"/>
          </ac:spMkLst>
        </pc:spChg>
        <pc:spChg chg="del">
          <ac:chgData name="Hing Ong" userId="dadb2cad-3559-457d-bb68-fc58fa7fc75d" providerId="ADAL" clId="{38425D0B-3DFE-4E8A-A06C-DCA6D94F2361}" dt="2022-11-09T06:10:24.004" v="4316" actId="478"/>
          <ac:spMkLst>
            <pc:docMk/>
            <pc:sldMk cId="1126990318" sldId="265"/>
            <ac:spMk id="6" creationId="{97B706A2-244E-4B6F-E1F4-59E679FDB853}"/>
          </ac:spMkLst>
        </pc:spChg>
        <pc:spChg chg="del">
          <ac:chgData name="Hing Ong" userId="dadb2cad-3559-457d-bb68-fc58fa7fc75d" providerId="ADAL" clId="{38425D0B-3DFE-4E8A-A06C-DCA6D94F2361}" dt="2022-11-09T06:10:32.957" v="4321" actId="478"/>
          <ac:spMkLst>
            <pc:docMk/>
            <pc:sldMk cId="1126990318" sldId="265"/>
            <ac:spMk id="8" creationId="{1A7656CC-2040-4BC0-29D7-A5F8F592A61F}"/>
          </ac:spMkLst>
        </pc:spChg>
        <pc:spChg chg="del">
          <ac:chgData name="Hing Ong" userId="dadb2cad-3559-457d-bb68-fc58fa7fc75d" providerId="ADAL" clId="{38425D0B-3DFE-4E8A-A06C-DCA6D94F2361}" dt="2022-11-09T06:10:20.896" v="4315" actId="478"/>
          <ac:spMkLst>
            <pc:docMk/>
            <pc:sldMk cId="1126990318" sldId="265"/>
            <ac:spMk id="9" creationId="{71EFA976-6B56-F086-7404-B4BE10B77A20}"/>
          </ac:spMkLst>
        </pc:spChg>
        <pc:spChg chg="add del mod">
          <ac:chgData name="Hing Ong" userId="dadb2cad-3559-457d-bb68-fc58fa7fc75d" providerId="ADAL" clId="{38425D0B-3DFE-4E8A-A06C-DCA6D94F2361}" dt="2022-11-09T06:10:29.933" v="4320" actId="478"/>
          <ac:spMkLst>
            <pc:docMk/>
            <pc:sldMk cId="1126990318" sldId="265"/>
            <ac:spMk id="10" creationId="{E53A8770-3FBF-7652-DA3F-E27BF11C740D}"/>
          </ac:spMkLst>
        </pc:spChg>
        <pc:spChg chg="del">
          <ac:chgData name="Hing Ong" userId="dadb2cad-3559-457d-bb68-fc58fa7fc75d" providerId="ADAL" clId="{38425D0B-3DFE-4E8A-A06C-DCA6D94F2361}" dt="2022-11-09T06:10:25.491" v="4317" actId="478"/>
          <ac:spMkLst>
            <pc:docMk/>
            <pc:sldMk cId="1126990318" sldId="265"/>
            <ac:spMk id="11" creationId="{0E3C637C-843C-4453-3F89-2F2DB4C2E998}"/>
          </ac:spMkLst>
        </pc:spChg>
        <pc:spChg chg="del">
          <ac:chgData name="Hing Ong" userId="dadb2cad-3559-457d-bb68-fc58fa7fc75d" providerId="ADAL" clId="{38425D0B-3DFE-4E8A-A06C-DCA6D94F2361}" dt="2022-11-09T06:10:26.972" v="4318" actId="478"/>
          <ac:spMkLst>
            <pc:docMk/>
            <pc:sldMk cId="1126990318" sldId="265"/>
            <ac:spMk id="15" creationId="{8223EB8E-E8DD-9B9D-01AA-0EA87CA28799}"/>
          </ac:spMkLst>
        </pc:spChg>
        <pc:picChg chg="add del">
          <ac:chgData name="Hing Ong" userId="dadb2cad-3559-457d-bb68-fc58fa7fc75d" providerId="ADAL" clId="{38425D0B-3DFE-4E8A-A06C-DCA6D94F2361}" dt="2022-11-09T06:10:29.933" v="4320" actId="478"/>
          <ac:picMkLst>
            <pc:docMk/>
            <pc:sldMk cId="1126990318" sldId="265"/>
            <ac:picMk id="7" creationId="{19E3F75E-08AC-97B7-6639-ABC22F605911}"/>
          </ac:picMkLst>
        </pc:picChg>
      </pc:sldChg>
      <pc:sldChg chg="delSp modSp add mod">
        <pc:chgData name="Hing Ong" userId="dadb2cad-3559-457d-bb68-fc58fa7fc75d" providerId="ADAL" clId="{38425D0B-3DFE-4E8A-A06C-DCA6D94F2361}" dt="2022-11-09T06:12:21.543" v="4333" actId="20577"/>
        <pc:sldMkLst>
          <pc:docMk/>
          <pc:sldMk cId="3445373646" sldId="266"/>
        </pc:sldMkLst>
        <pc:spChg chg="mod">
          <ac:chgData name="Hing Ong" userId="dadb2cad-3559-457d-bb68-fc58fa7fc75d" providerId="ADAL" clId="{38425D0B-3DFE-4E8A-A06C-DCA6D94F2361}" dt="2022-11-09T06:12:21.543" v="4333" actId="20577"/>
          <ac:spMkLst>
            <pc:docMk/>
            <pc:sldMk cId="3445373646" sldId="266"/>
            <ac:spMk id="4" creationId="{92805BFD-8290-0B55-0A1A-D6C772E23160}"/>
          </ac:spMkLst>
        </pc:spChg>
        <pc:spChg chg="del">
          <ac:chgData name="Hing Ong" userId="dadb2cad-3559-457d-bb68-fc58fa7fc75d" providerId="ADAL" clId="{38425D0B-3DFE-4E8A-A06C-DCA6D94F2361}" dt="2022-11-09T06:12:10.536" v="4325" actId="478"/>
          <ac:spMkLst>
            <pc:docMk/>
            <pc:sldMk cId="3445373646" sldId="266"/>
            <ac:spMk id="6" creationId="{97B706A2-244E-4B6F-E1F4-59E679FDB853}"/>
          </ac:spMkLst>
        </pc:spChg>
        <pc:spChg chg="del">
          <ac:chgData name="Hing Ong" userId="dadb2cad-3559-457d-bb68-fc58fa7fc75d" providerId="ADAL" clId="{38425D0B-3DFE-4E8A-A06C-DCA6D94F2361}" dt="2022-11-09T06:12:14.472" v="4328" actId="478"/>
          <ac:spMkLst>
            <pc:docMk/>
            <pc:sldMk cId="3445373646" sldId="266"/>
            <ac:spMk id="8" creationId="{1A7656CC-2040-4BC0-29D7-A5F8F592A61F}"/>
          </ac:spMkLst>
        </pc:spChg>
        <pc:spChg chg="del">
          <ac:chgData name="Hing Ong" userId="dadb2cad-3559-457d-bb68-fc58fa7fc75d" providerId="ADAL" clId="{38425D0B-3DFE-4E8A-A06C-DCA6D94F2361}" dt="2022-11-09T06:12:06.291" v="4323" actId="478"/>
          <ac:spMkLst>
            <pc:docMk/>
            <pc:sldMk cId="3445373646" sldId="266"/>
            <ac:spMk id="9" creationId="{71EFA976-6B56-F086-7404-B4BE10B77A20}"/>
          </ac:spMkLst>
        </pc:spChg>
        <pc:spChg chg="del">
          <ac:chgData name="Hing Ong" userId="dadb2cad-3559-457d-bb68-fc58fa7fc75d" providerId="ADAL" clId="{38425D0B-3DFE-4E8A-A06C-DCA6D94F2361}" dt="2022-11-09T06:12:08.665" v="4324" actId="478"/>
          <ac:spMkLst>
            <pc:docMk/>
            <pc:sldMk cId="3445373646" sldId="266"/>
            <ac:spMk id="11" creationId="{0E3C637C-843C-4453-3F89-2F2DB4C2E998}"/>
          </ac:spMkLst>
        </pc:spChg>
        <pc:spChg chg="del">
          <ac:chgData name="Hing Ong" userId="dadb2cad-3559-457d-bb68-fc58fa7fc75d" providerId="ADAL" clId="{38425D0B-3DFE-4E8A-A06C-DCA6D94F2361}" dt="2022-11-09T06:12:13.206" v="4327" actId="478"/>
          <ac:spMkLst>
            <pc:docMk/>
            <pc:sldMk cId="3445373646" sldId="266"/>
            <ac:spMk id="13" creationId="{86825842-4CCD-BDE3-0734-0B02529B9D1C}"/>
          </ac:spMkLst>
        </pc:spChg>
        <pc:spChg chg="del">
          <ac:chgData name="Hing Ong" userId="dadb2cad-3559-457d-bb68-fc58fa7fc75d" providerId="ADAL" clId="{38425D0B-3DFE-4E8A-A06C-DCA6D94F2361}" dt="2022-11-09T06:12:16.746" v="4329" actId="478"/>
          <ac:spMkLst>
            <pc:docMk/>
            <pc:sldMk cId="3445373646" sldId="266"/>
            <ac:spMk id="14" creationId="{248B64DD-4C92-22ED-665C-18A930DB2047}"/>
          </ac:spMkLst>
        </pc:spChg>
        <pc:spChg chg="del">
          <ac:chgData name="Hing Ong" userId="dadb2cad-3559-457d-bb68-fc58fa7fc75d" providerId="ADAL" clId="{38425D0B-3DFE-4E8A-A06C-DCA6D94F2361}" dt="2022-11-09T06:12:11.848" v="4326" actId="478"/>
          <ac:spMkLst>
            <pc:docMk/>
            <pc:sldMk cId="3445373646" sldId="266"/>
            <ac:spMk id="15" creationId="{8223EB8E-E8DD-9B9D-01AA-0EA87CA28799}"/>
          </ac:spMkLst>
        </pc:spChg>
      </pc:sldChg>
      <pc:sldChg chg="delSp modSp add mod modAnim">
        <pc:chgData name="Hing Ong" userId="dadb2cad-3559-457d-bb68-fc58fa7fc75d" providerId="ADAL" clId="{38425D0B-3DFE-4E8A-A06C-DCA6D94F2361}" dt="2022-11-09T06:13:21.334" v="4345"/>
        <pc:sldMkLst>
          <pc:docMk/>
          <pc:sldMk cId="1326614987" sldId="267"/>
        </pc:sldMkLst>
        <pc:spChg chg="mod">
          <ac:chgData name="Hing Ong" userId="dadb2cad-3559-457d-bb68-fc58fa7fc75d" providerId="ADAL" clId="{38425D0B-3DFE-4E8A-A06C-DCA6D94F2361}" dt="2022-11-09T06:12:56.113" v="4343" actId="27636"/>
          <ac:spMkLst>
            <pc:docMk/>
            <pc:sldMk cId="1326614987" sldId="267"/>
            <ac:spMk id="4" creationId="{92805BFD-8290-0B55-0A1A-D6C772E23160}"/>
          </ac:spMkLst>
        </pc:spChg>
        <pc:spChg chg="del">
          <ac:chgData name="Hing Ong" userId="dadb2cad-3559-457d-bb68-fc58fa7fc75d" providerId="ADAL" clId="{38425D0B-3DFE-4E8A-A06C-DCA6D94F2361}" dt="2022-11-09T06:12:46.491" v="4338" actId="478"/>
          <ac:spMkLst>
            <pc:docMk/>
            <pc:sldMk cId="1326614987" sldId="267"/>
            <ac:spMk id="8" creationId="{1A7656CC-2040-4BC0-29D7-A5F8F592A61F}"/>
          </ac:spMkLst>
        </pc:spChg>
        <pc:spChg chg="del">
          <ac:chgData name="Hing Ong" userId="dadb2cad-3559-457d-bb68-fc58fa7fc75d" providerId="ADAL" clId="{38425D0B-3DFE-4E8A-A06C-DCA6D94F2361}" dt="2022-11-09T06:12:52.420" v="4341" actId="478"/>
          <ac:spMkLst>
            <pc:docMk/>
            <pc:sldMk cId="1326614987" sldId="267"/>
            <ac:spMk id="9" creationId="{71EFA976-6B56-F086-7404-B4BE10B77A20}"/>
          </ac:spMkLst>
        </pc:spChg>
        <pc:spChg chg="del">
          <ac:chgData name="Hing Ong" userId="dadb2cad-3559-457d-bb68-fc58fa7fc75d" providerId="ADAL" clId="{38425D0B-3DFE-4E8A-A06C-DCA6D94F2361}" dt="2022-11-09T06:12:43.127" v="4336" actId="478"/>
          <ac:spMkLst>
            <pc:docMk/>
            <pc:sldMk cId="1326614987" sldId="267"/>
            <ac:spMk id="11" creationId="{0E3C637C-843C-4453-3F89-2F2DB4C2E998}"/>
          </ac:spMkLst>
        </pc:spChg>
        <pc:spChg chg="del">
          <ac:chgData name="Hing Ong" userId="dadb2cad-3559-457d-bb68-fc58fa7fc75d" providerId="ADAL" clId="{38425D0B-3DFE-4E8A-A06C-DCA6D94F2361}" dt="2022-11-09T06:12:45.049" v="4337" actId="478"/>
          <ac:spMkLst>
            <pc:docMk/>
            <pc:sldMk cId="1326614987" sldId="267"/>
            <ac:spMk id="13" creationId="{86825842-4CCD-BDE3-0734-0B02529B9D1C}"/>
          </ac:spMkLst>
        </pc:spChg>
        <pc:spChg chg="del">
          <ac:chgData name="Hing Ong" userId="dadb2cad-3559-457d-bb68-fc58fa7fc75d" providerId="ADAL" clId="{38425D0B-3DFE-4E8A-A06C-DCA6D94F2361}" dt="2022-11-09T06:12:48.057" v="4339" actId="478"/>
          <ac:spMkLst>
            <pc:docMk/>
            <pc:sldMk cId="1326614987" sldId="267"/>
            <ac:spMk id="14" creationId="{248B64DD-4C92-22ED-665C-18A930DB2047}"/>
          </ac:spMkLst>
        </pc:spChg>
        <pc:spChg chg="del">
          <ac:chgData name="Hing Ong" userId="dadb2cad-3559-457d-bb68-fc58fa7fc75d" providerId="ADAL" clId="{38425D0B-3DFE-4E8A-A06C-DCA6D94F2361}" dt="2022-11-09T06:12:49.111" v="4340" actId="478"/>
          <ac:spMkLst>
            <pc:docMk/>
            <pc:sldMk cId="1326614987" sldId="267"/>
            <ac:spMk id="15" creationId="{8223EB8E-E8DD-9B9D-01AA-0EA87CA28799}"/>
          </ac:spMkLst>
        </pc:spChg>
      </pc:sldChg>
      <pc:sldChg chg="delSp modSp add mod modAnim">
        <pc:chgData name="Hing Ong" userId="dadb2cad-3559-457d-bb68-fc58fa7fc75d" providerId="ADAL" clId="{38425D0B-3DFE-4E8A-A06C-DCA6D94F2361}" dt="2022-11-09T06:14:32.297" v="4358"/>
        <pc:sldMkLst>
          <pc:docMk/>
          <pc:sldMk cId="2020923246" sldId="268"/>
        </pc:sldMkLst>
        <pc:spChg chg="mod">
          <ac:chgData name="Hing Ong" userId="dadb2cad-3559-457d-bb68-fc58fa7fc75d" providerId="ADAL" clId="{38425D0B-3DFE-4E8A-A06C-DCA6D94F2361}" dt="2022-11-09T06:14:19.590" v="4356" actId="27636"/>
          <ac:spMkLst>
            <pc:docMk/>
            <pc:sldMk cId="2020923246" sldId="268"/>
            <ac:spMk id="4" creationId="{92805BFD-8290-0B55-0A1A-D6C772E23160}"/>
          </ac:spMkLst>
        </pc:spChg>
        <pc:spChg chg="del">
          <ac:chgData name="Hing Ong" userId="dadb2cad-3559-457d-bb68-fc58fa7fc75d" providerId="ADAL" clId="{38425D0B-3DFE-4E8A-A06C-DCA6D94F2361}" dt="2022-11-09T06:14:02.920" v="4349" actId="478"/>
          <ac:spMkLst>
            <pc:docMk/>
            <pc:sldMk cId="2020923246" sldId="268"/>
            <ac:spMk id="6" creationId="{97B706A2-244E-4B6F-E1F4-59E679FDB853}"/>
          </ac:spMkLst>
        </pc:spChg>
        <pc:spChg chg="del">
          <ac:chgData name="Hing Ong" userId="dadb2cad-3559-457d-bb68-fc58fa7fc75d" providerId="ADAL" clId="{38425D0B-3DFE-4E8A-A06C-DCA6D94F2361}" dt="2022-11-09T06:14:15.510" v="4354" actId="478"/>
          <ac:spMkLst>
            <pc:docMk/>
            <pc:sldMk cId="2020923246" sldId="268"/>
            <ac:spMk id="8" creationId="{1A7656CC-2040-4BC0-29D7-A5F8F592A61F}"/>
          </ac:spMkLst>
        </pc:spChg>
        <pc:spChg chg="del">
          <ac:chgData name="Hing Ong" userId="dadb2cad-3559-457d-bb68-fc58fa7fc75d" providerId="ADAL" clId="{38425D0B-3DFE-4E8A-A06C-DCA6D94F2361}" dt="2022-11-09T06:14:04.509" v="4350" actId="478"/>
          <ac:spMkLst>
            <pc:docMk/>
            <pc:sldMk cId="2020923246" sldId="268"/>
            <ac:spMk id="11" creationId="{0E3C637C-843C-4453-3F89-2F2DB4C2E998}"/>
          </ac:spMkLst>
        </pc:spChg>
        <pc:spChg chg="del">
          <ac:chgData name="Hing Ong" userId="dadb2cad-3559-457d-bb68-fc58fa7fc75d" providerId="ADAL" clId="{38425D0B-3DFE-4E8A-A06C-DCA6D94F2361}" dt="2022-11-09T06:14:05.880" v="4351" actId="478"/>
          <ac:spMkLst>
            <pc:docMk/>
            <pc:sldMk cId="2020923246" sldId="268"/>
            <ac:spMk id="13" creationId="{86825842-4CCD-BDE3-0734-0B02529B9D1C}"/>
          </ac:spMkLst>
        </pc:spChg>
        <pc:spChg chg="del">
          <ac:chgData name="Hing Ong" userId="dadb2cad-3559-457d-bb68-fc58fa7fc75d" providerId="ADAL" clId="{38425D0B-3DFE-4E8A-A06C-DCA6D94F2361}" dt="2022-11-09T06:14:09.390" v="4353" actId="478"/>
          <ac:spMkLst>
            <pc:docMk/>
            <pc:sldMk cId="2020923246" sldId="268"/>
            <ac:spMk id="14" creationId="{248B64DD-4C92-22ED-665C-18A930DB2047}"/>
          </ac:spMkLst>
        </pc:spChg>
        <pc:spChg chg="del">
          <ac:chgData name="Hing Ong" userId="dadb2cad-3559-457d-bb68-fc58fa7fc75d" providerId="ADAL" clId="{38425D0B-3DFE-4E8A-A06C-DCA6D94F2361}" dt="2022-11-09T06:14:08.349" v="4352" actId="478"/>
          <ac:spMkLst>
            <pc:docMk/>
            <pc:sldMk cId="2020923246" sldId="268"/>
            <ac:spMk id="15" creationId="{8223EB8E-E8DD-9B9D-01AA-0EA87CA28799}"/>
          </ac:spMkLst>
        </pc:spChg>
      </pc:sldChg>
      <pc:sldChg chg="delSp modSp add mod modAnim">
        <pc:chgData name="Hing Ong" userId="dadb2cad-3559-457d-bb68-fc58fa7fc75d" providerId="ADAL" clId="{38425D0B-3DFE-4E8A-A06C-DCA6D94F2361}" dt="2022-11-09T06:17:08.093" v="4367"/>
        <pc:sldMkLst>
          <pc:docMk/>
          <pc:sldMk cId="3309734501" sldId="269"/>
        </pc:sldMkLst>
        <pc:spChg chg="mod">
          <ac:chgData name="Hing Ong" userId="dadb2cad-3559-457d-bb68-fc58fa7fc75d" providerId="ADAL" clId="{38425D0B-3DFE-4E8A-A06C-DCA6D94F2361}" dt="2022-11-09T06:16:55.712" v="4365" actId="20577"/>
          <ac:spMkLst>
            <pc:docMk/>
            <pc:sldMk cId="3309734501" sldId="269"/>
            <ac:spMk id="4" creationId="{92805BFD-8290-0B55-0A1A-D6C772E23160}"/>
          </ac:spMkLst>
        </pc:spChg>
        <pc:spChg chg="del">
          <ac:chgData name="Hing Ong" userId="dadb2cad-3559-457d-bb68-fc58fa7fc75d" providerId="ADAL" clId="{38425D0B-3DFE-4E8A-A06C-DCA6D94F2361}" dt="2022-11-09T06:14:42.068" v="4359" actId="478"/>
          <ac:spMkLst>
            <pc:docMk/>
            <pc:sldMk cId="3309734501" sldId="269"/>
            <ac:spMk id="6" creationId="{97B706A2-244E-4B6F-E1F4-59E679FDB853}"/>
          </ac:spMkLst>
        </pc:spChg>
        <pc:spChg chg="del">
          <ac:chgData name="Hing Ong" userId="dadb2cad-3559-457d-bb68-fc58fa7fc75d" providerId="ADAL" clId="{38425D0B-3DFE-4E8A-A06C-DCA6D94F2361}" dt="2022-11-09T06:14:48.567" v="4363" actId="478"/>
          <ac:spMkLst>
            <pc:docMk/>
            <pc:sldMk cId="3309734501" sldId="269"/>
            <ac:spMk id="8" creationId="{1A7656CC-2040-4BC0-29D7-A5F8F592A61F}"/>
          </ac:spMkLst>
        </pc:spChg>
        <pc:spChg chg="del">
          <ac:chgData name="Hing Ong" userId="dadb2cad-3559-457d-bb68-fc58fa7fc75d" providerId="ADAL" clId="{38425D0B-3DFE-4E8A-A06C-DCA6D94F2361}" dt="2022-11-09T06:14:51.945" v="4364" actId="478"/>
          <ac:spMkLst>
            <pc:docMk/>
            <pc:sldMk cId="3309734501" sldId="269"/>
            <ac:spMk id="9" creationId="{71EFA976-6B56-F086-7404-B4BE10B77A20}"/>
          </ac:spMkLst>
        </pc:spChg>
        <pc:spChg chg="del">
          <ac:chgData name="Hing Ong" userId="dadb2cad-3559-457d-bb68-fc58fa7fc75d" providerId="ADAL" clId="{38425D0B-3DFE-4E8A-A06C-DCA6D94F2361}" dt="2022-11-09T06:14:46.931" v="4362" actId="478"/>
          <ac:spMkLst>
            <pc:docMk/>
            <pc:sldMk cId="3309734501" sldId="269"/>
            <ac:spMk id="13" creationId="{86825842-4CCD-BDE3-0734-0B02529B9D1C}"/>
          </ac:spMkLst>
        </pc:spChg>
        <pc:spChg chg="del">
          <ac:chgData name="Hing Ong" userId="dadb2cad-3559-457d-bb68-fc58fa7fc75d" providerId="ADAL" clId="{38425D0B-3DFE-4E8A-A06C-DCA6D94F2361}" dt="2022-11-09T06:14:44.826" v="4361" actId="478"/>
          <ac:spMkLst>
            <pc:docMk/>
            <pc:sldMk cId="3309734501" sldId="269"/>
            <ac:spMk id="14" creationId="{248B64DD-4C92-22ED-665C-18A930DB2047}"/>
          </ac:spMkLst>
        </pc:spChg>
        <pc:spChg chg="del">
          <ac:chgData name="Hing Ong" userId="dadb2cad-3559-457d-bb68-fc58fa7fc75d" providerId="ADAL" clId="{38425D0B-3DFE-4E8A-A06C-DCA6D94F2361}" dt="2022-11-09T06:14:43.644" v="4360" actId="478"/>
          <ac:spMkLst>
            <pc:docMk/>
            <pc:sldMk cId="3309734501" sldId="269"/>
            <ac:spMk id="15" creationId="{8223EB8E-E8DD-9B9D-01AA-0EA87CA28799}"/>
          </ac:spMkLst>
        </pc:spChg>
      </pc:sldChg>
      <pc:sldChg chg="modSp add mod modAnim">
        <pc:chgData name="Hing Ong" userId="dadb2cad-3559-457d-bb68-fc58fa7fc75d" providerId="ADAL" clId="{38425D0B-3DFE-4E8A-A06C-DCA6D94F2361}" dt="2022-11-09T09:32:09.115" v="6371" actId="14100"/>
        <pc:sldMkLst>
          <pc:docMk/>
          <pc:sldMk cId="1331572886" sldId="270"/>
        </pc:sldMkLst>
        <pc:spChg chg="mod">
          <ac:chgData name="Hing Ong" userId="dadb2cad-3559-457d-bb68-fc58fa7fc75d" providerId="ADAL" clId="{38425D0B-3DFE-4E8A-A06C-DCA6D94F2361}" dt="2022-11-09T06:22:05.869" v="4411" actId="20577"/>
          <ac:spMkLst>
            <pc:docMk/>
            <pc:sldMk cId="1331572886" sldId="270"/>
            <ac:spMk id="2" creationId="{FF701CE2-3AF7-4B79-5D7D-D9D096FC1805}"/>
          </ac:spMkLst>
        </pc:spChg>
        <pc:spChg chg="mod">
          <ac:chgData name="Hing Ong" userId="dadb2cad-3559-457d-bb68-fc58fa7fc75d" providerId="ADAL" clId="{38425D0B-3DFE-4E8A-A06C-DCA6D94F2361}" dt="2022-11-09T09:32:09.115" v="6371" actId="14100"/>
          <ac:spMkLst>
            <pc:docMk/>
            <pc:sldMk cId="1331572886" sldId="270"/>
            <ac:spMk id="4" creationId="{92805BFD-8290-0B55-0A1A-D6C772E23160}"/>
          </ac:spMkLst>
        </pc:spChg>
      </pc:sldChg>
      <pc:sldChg chg="modSp add mod">
        <pc:chgData name="Hing Ong" userId="dadb2cad-3559-457d-bb68-fc58fa7fc75d" providerId="ADAL" clId="{38425D0B-3DFE-4E8A-A06C-DCA6D94F2361}" dt="2022-11-09T06:49:29.596" v="5321" actId="20577"/>
        <pc:sldMkLst>
          <pc:docMk/>
          <pc:sldMk cId="775861022" sldId="271"/>
        </pc:sldMkLst>
        <pc:spChg chg="mod">
          <ac:chgData name="Hing Ong" userId="dadb2cad-3559-457d-bb68-fc58fa7fc75d" providerId="ADAL" clId="{38425D0B-3DFE-4E8A-A06C-DCA6D94F2361}" dt="2022-11-09T06:49:29.596" v="5321" actId="20577"/>
          <ac:spMkLst>
            <pc:docMk/>
            <pc:sldMk cId="775861022" sldId="271"/>
            <ac:spMk id="2" creationId="{4DF881E1-0EB0-D27F-63D7-1A3E07ADB92A}"/>
          </ac:spMkLst>
        </pc:spChg>
        <pc:spChg chg="mod">
          <ac:chgData name="Hing Ong" userId="dadb2cad-3559-457d-bb68-fc58fa7fc75d" providerId="ADAL" clId="{38425D0B-3DFE-4E8A-A06C-DCA6D94F2361}" dt="2022-11-09T06:49:25.146" v="5319" actId="20577"/>
          <ac:spMkLst>
            <pc:docMk/>
            <pc:sldMk cId="775861022" sldId="271"/>
            <ac:spMk id="3" creationId="{7CB1B4EA-8751-D4D3-E761-8D6FDB30A7D3}"/>
          </ac:spMkLst>
        </pc:spChg>
      </pc:sldChg>
      <pc:sldChg chg="addSp delSp modSp add mod">
        <pc:chgData name="Hing Ong" userId="dadb2cad-3559-457d-bb68-fc58fa7fc75d" providerId="ADAL" clId="{38425D0B-3DFE-4E8A-A06C-DCA6D94F2361}" dt="2022-11-09T08:21:46.234" v="5905" actId="20577"/>
        <pc:sldMkLst>
          <pc:docMk/>
          <pc:sldMk cId="797533609" sldId="272"/>
        </pc:sldMkLst>
        <pc:spChg chg="mod">
          <ac:chgData name="Hing Ong" userId="dadb2cad-3559-457d-bb68-fc58fa7fc75d" providerId="ADAL" clId="{38425D0B-3DFE-4E8A-A06C-DCA6D94F2361}" dt="2022-11-09T08:10:49.789" v="5428" actId="20577"/>
          <ac:spMkLst>
            <pc:docMk/>
            <pc:sldMk cId="797533609" sldId="272"/>
            <ac:spMk id="2" creationId="{FF701CE2-3AF7-4B79-5D7D-D9D096FC1805}"/>
          </ac:spMkLst>
        </pc:spChg>
        <pc:spChg chg="mod">
          <ac:chgData name="Hing Ong" userId="dadb2cad-3559-457d-bb68-fc58fa7fc75d" providerId="ADAL" clId="{38425D0B-3DFE-4E8A-A06C-DCA6D94F2361}" dt="2022-11-09T08:21:46.234" v="5905" actId="20577"/>
          <ac:spMkLst>
            <pc:docMk/>
            <pc:sldMk cId="797533609" sldId="272"/>
            <ac:spMk id="4" creationId="{92805BFD-8290-0B55-0A1A-D6C772E23160}"/>
          </ac:spMkLst>
        </pc:spChg>
        <pc:spChg chg="add del mod">
          <ac:chgData name="Hing Ong" userId="dadb2cad-3559-457d-bb68-fc58fa7fc75d" providerId="ADAL" clId="{38425D0B-3DFE-4E8A-A06C-DCA6D94F2361}" dt="2022-11-09T07:37:08.367" v="5332" actId="931"/>
          <ac:spMkLst>
            <pc:docMk/>
            <pc:sldMk cId="797533609" sldId="272"/>
            <ac:spMk id="6" creationId="{2D74C257-D74D-8579-F2F2-1EB0865965E3}"/>
          </ac:spMkLst>
        </pc:spChg>
        <pc:spChg chg="add del mod">
          <ac:chgData name="Hing Ong" userId="dadb2cad-3559-457d-bb68-fc58fa7fc75d" providerId="ADAL" clId="{38425D0B-3DFE-4E8A-A06C-DCA6D94F2361}" dt="2022-11-09T08:09:45.966" v="5345" actId="931"/>
          <ac:spMkLst>
            <pc:docMk/>
            <pc:sldMk cId="797533609" sldId="272"/>
            <ac:spMk id="11" creationId="{22CCA086-0FFD-89CF-53A4-0196E2129277}"/>
          </ac:spMkLst>
        </pc:spChg>
        <pc:picChg chg="del">
          <ac:chgData name="Hing Ong" userId="dadb2cad-3559-457d-bb68-fc58fa7fc75d" providerId="ADAL" clId="{38425D0B-3DFE-4E8A-A06C-DCA6D94F2361}" dt="2022-11-09T07:36:54.620" v="5331" actId="478"/>
          <ac:picMkLst>
            <pc:docMk/>
            <pc:sldMk cId="797533609" sldId="272"/>
            <ac:picMk id="7" creationId="{19E3F75E-08AC-97B7-6639-ABC22F605911}"/>
          </ac:picMkLst>
        </pc:picChg>
        <pc:picChg chg="add del mod">
          <ac:chgData name="Hing Ong" userId="dadb2cad-3559-457d-bb68-fc58fa7fc75d" providerId="ADAL" clId="{38425D0B-3DFE-4E8A-A06C-DCA6D94F2361}" dt="2022-11-09T08:06:19.592" v="5344" actId="478"/>
          <ac:picMkLst>
            <pc:docMk/>
            <pc:sldMk cId="797533609" sldId="272"/>
            <ac:picMk id="9" creationId="{47868785-E550-BBF6-AF59-F80E65F8E845}"/>
          </ac:picMkLst>
        </pc:picChg>
        <pc:picChg chg="add mod">
          <ac:chgData name="Hing Ong" userId="dadb2cad-3559-457d-bb68-fc58fa7fc75d" providerId="ADAL" clId="{38425D0B-3DFE-4E8A-A06C-DCA6D94F2361}" dt="2022-11-09T08:10:13.159" v="5352" actId="962"/>
          <ac:picMkLst>
            <pc:docMk/>
            <pc:sldMk cId="797533609" sldId="272"/>
            <ac:picMk id="13" creationId="{5A998C87-9EA9-6275-5C2B-4AFC3B8075C3}"/>
          </ac:picMkLst>
        </pc:picChg>
      </pc:sldChg>
      <pc:sldChg chg="modSp add mod">
        <pc:chgData name="Hing Ong" userId="dadb2cad-3559-457d-bb68-fc58fa7fc75d" providerId="ADAL" clId="{38425D0B-3DFE-4E8A-A06C-DCA6D94F2361}" dt="2022-11-09T09:34:31.203" v="6387" actId="20577"/>
        <pc:sldMkLst>
          <pc:docMk/>
          <pc:sldMk cId="1110998566" sldId="273"/>
        </pc:sldMkLst>
        <pc:spChg chg="mod">
          <ac:chgData name="Hing Ong" userId="dadb2cad-3559-457d-bb68-fc58fa7fc75d" providerId="ADAL" clId="{38425D0B-3DFE-4E8A-A06C-DCA6D94F2361}" dt="2022-11-09T08:24:56.434" v="5930" actId="20577"/>
          <ac:spMkLst>
            <pc:docMk/>
            <pc:sldMk cId="1110998566" sldId="273"/>
            <ac:spMk id="2" creationId="{FF701CE2-3AF7-4B79-5D7D-D9D096FC1805}"/>
          </ac:spMkLst>
        </pc:spChg>
        <pc:spChg chg="mod">
          <ac:chgData name="Hing Ong" userId="dadb2cad-3559-457d-bb68-fc58fa7fc75d" providerId="ADAL" clId="{38425D0B-3DFE-4E8A-A06C-DCA6D94F2361}" dt="2022-11-09T09:34:31.203" v="6387" actId="20577"/>
          <ac:spMkLst>
            <pc:docMk/>
            <pc:sldMk cId="1110998566" sldId="273"/>
            <ac:spMk id="4" creationId="{92805BFD-8290-0B55-0A1A-D6C772E23160}"/>
          </ac:spMkLst>
        </pc:spChg>
      </pc:sldChg>
      <pc:sldChg chg="addSp delSp modSp add mod">
        <pc:chgData name="Hing Ong" userId="dadb2cad-3559-457d-bb68-fc58fa7fc75d" providerId="ADAL" clId="{38425D0B-3DFE-4E8A-A06C-DCA6D94F2361}" dt="2022-11-09T09:52:48.917" v="6805" actId="692"/>
        <pc:sldMkLst>
          <pc:docMk/>
          <pc:sldMk cId="973414384" sldId="274"/>
        </pc:sldMkLst>
        <pc:spChg chg="mod">
          <ac:chgData name="Hing Ong" userId="dadb2cad-3559-457d-bb68-fc58fa7fc75d" providerId="ADAL" clId="{38425D0B-3DFE-4E8A-A06C-DCA6D94F2361}" dt="2022-11-09T09:07:59.059" v="6264" actId="20577"/>
          <ac:spMkLst>
            <pc:docMk/>
            <pc:sldMk cId="973414384" sldId="274"/>
            <ac:spMk id="2" creationId="{FF701CE2-3AF7-4B79-5D7D-D9D096FC1805}"/>
          </ac:spMkLst>
        </pc:spChg>
        <pc:spChg chg="add del mod">
          <ac:chgData name="Hing Ong" userId="dadb2cad-3559-457d-bb68-fc58fa7fc75d" providerId="ADAL" clId="{38425D0B-3DFE-4E8A-A06C-DCA6D94F2361}" dt="2022-11-09T09:40:40.471" v="6547" actId="478"/>
          <ac:spMkLst>
            <pc:docMk/>
            <pc:sldMk cId="973414384" sldId="274"/>
            <ac:spMk id="4" creationId="{92805BFD-8290-0B55-0A1A-D6C772E23160}"/>
          </ac:spMkLst>
        </pc:spChg>
        <pc:spChg chg="add del mod">
          <ac:chgData name="Hing Ong" userId="dadb2cad-3559-457d-bb68-fc58fa7fc75d" providerId="ADAL" clId="{38425D0B-3DFE-4E8A-A06C-DCA6D94F2361}" dt="2022-11-09T09:07:20.039" v="6227" actId="931"/>
          <ac:spMkLst>
            <pc:docMk/>
            <pc:sldMk cId="973414384" sldId="274"/>
            <ac:spMk id="6" creationId="{45D89EF2-1124-1959-F6EF-E33D1DE51AAA}"/>
          </ac:spMkLst>
        </pc:spChg>
        <pc:spChg chg="add mod">
          <ac:chgData name="Hing Ong" userId="dadb2cad-3559-457d-bb68-fc58fa7fc75d" providerId="ADAL" clId="{38425D0B-3DFE-4E8A-A06C-DCA6D94F2361}" dt="2022-11-09T09:10:09.319" v="6330" actId="1076"/>
          <ac:spMkLst>
            <pc:docMk/>
            <pc:sldMk cId="973414384" sldId="274"/>
            <ac:spMk id="11" creationId="{06F54378-6583-8DE1-5464-1E31177D8A6D}"/>
          </ac:spMkLst>
        </pc:spChg>
        <pc:spChg chg="add del mod">
          <ac:chgData name="Hing Ong" userId="dadb2cad-3559-457d-bb68-fc58fa7fc75d" providerId="ADAL" clId="{38425D0B-3DFE-4E8A-A06C-DCA6D94F2361}" dt="2022-11-09T09:40:36.472" v="6546" actId="478"/>
          <ac:spMkLst>
            <pc:docMk/>
            <pc:sldMk cId="973414384" sldId="274"/>
            <ac:spMk id="14" creationId="{190212A8-4E97-6F38-2E82-414D73DA78F9}"/>
          </ac:spMkLst>
        </pc:spChg>
        <pc:spChg chg="add mod">
          <ac:chgData name="Hing Ong" userId="dadb2cad-3559-457d-bb68-fc58fa7fc75d" providerId="ADAL" clId="{38425D0B-3DFE-4E8A-A06C-DCA6D94F2361}" dt="2022-11-09T09:50:57.843" v="6801" actId="20577"/>
          <ac:spMkLst>
            <pc:docMk/>
            <pc:sldMk cId="973414384" sldId="274"/>
            <ac:spMk id="16" creationId="{7580BA63-098E-B779-8980-111655036B2E}"/>
          </ac:spMkLst>
        </pc:spChg>
        <pc:picChg chg="add mod">
          <ac:chgData name="Hing Ong" userId="dadb2cad-3559-457d-bb68-fc58fa7fc75d" providerId="ADAL" clId="{38425D0B-3DFE-4E8A-A06C-DCA6D94F2361}" dt="2022-11-09T09:07:33.233" v="6233" actId="14100"/>
          <ac:picMkLst>
            <pc:docMk/>
            <pc:sldMk cId="973414384" sldId="274"/>
            <ac:picMk id="8" creationId="{7BBEE8FD-7480-B469-1D43-45740C14E883}"/>
          </ac:picMkLst>
        </pc:picChg>
        <pc:picChg chg="del">
          <ac:chgData name="Hing Ong" userId="dadb2cad-3559-457d-bb68-fc58fa7fc75d" providerId="ADAL" clId="{38425D0B-3DFE-4E8A-A06C-DCA6D94F2361}" dt="2022-11-09T09:06:32.209" v="6226" actId="478"/>
          <ac:picMkLst>
            <pc:docMk/>
            <pc:sldMk cId="973414384" sldId="274"/>
            <ac:picMk id="13" creationId="{5A998C87-9EA9-6275-5C2B-4AFC3B8075C3}"/>
          </ac:picMkLst>
        </pc:picChg>
        <pc:cxnChg chg="add mod">
          <ac:chgData name="Hing Ong" userId="dadb2cad-3559-457d-bb68-fc58fa7fc75d" providerId="ADAL" clId="{38425D0B-3DFE-4E8A-A06C-DCA6D94F2361}" dt="2022-11-09T09:08:57.871" v="6267" actId="1582"/>
          <ac:cxnSpMkLst>
            <pc:docMk/>
            <pc:sldMk cId="973414384" sldId="274"/>
            <ac:cxnSpMk id="10" creationId="{3A05F3FA-546C-461E-FF53-D8ADEEDB33B1}"/>
          </ac:cxnSpMkLst>
        </pc:cxnChg>
        <pc:cxnChg chg="add mod">
          <ac:chgData name="Hing Ong" userId="dadb2cad-3559-457d-bb68-fc58fa7fc75d" providerId="ADAL" clId="{38425D0B-3DFE-4E8A-A06C-DCA6D94F2361}" dt="2022-11-09T09:52:48.917" v="6805" actId="692"/>
          <ac:cxnSpMkLst>
            <pc:docMk/>
            <pc:sldMk cId="973414384" sldId="274"/>
            <ac:cxnSpMk id="18" creationId="{2DF71996-FE1F-8325-06A1-62867B181F7C}"/>
          </ac:cxnSpMkLst>
        </pc:cxnChg>
      </pc:sldChg>
      <pc:sldChg chg="addSp delSp modSp add mod modAnim">
        <pc:chgData name="Hing Ong" userId="dadb2cad-3559-457d-bb68-fc58fa7fc75d" providerId="ADAL" clId="{38425D0B-3DFE-4E8A-A06C-DCA6D94F2361}" dt="2022-11-09T10:20:07.742" v="7594"/>
        <pc:sldMkLst>
          <pc:docMk/>
          <pc:sldMk cId="3562402770" sldId="275"/>
        </pc:sldMkLst>
        <pc:spChg chg="mod">
          <ac:chgData name="Hing Ong" userId="dadb2cad-3559-457d-bb68-fc58fa7fc75d" providerId="ADAL" clId="{38425D0B-3DFE-4E8A-A06C-DCA6D94F2361}" dt="2022-11-09T10:05:48.250" v="6866" actId="20577"/>
          <ac:spMkLst>
            <pc:docMk/>
            <pc:sldMk cId="3562402770" sldId="275"/>
            <ac:spMk id="2" creationId="{FF701CE2-3AF7-4B79-5D7D-D9D096FC1805}"/>
          </ac:spMkLst>
        </pc:spChg>
        <pc:spChg chg="mod">
          <ac:chgData name="Hing Ong" userId="dadb2cad-3559-457d-bb68-fc58fa7fc75d" providerId="ADAL" clId="{38425D0B-3DFE-4E8A-A06C-DCA6D94F2361}" dt="2022-11-09T10:18:09.177" v="7591" actId="20577"/>
          <ac:spMkLst>
            <pc:docMk/>
            <pc:sldMk cId="3562402770" sldId="275"/>
            <ac:spMk id="4" creationId="{92805BFD-8290-0B55-0A1A-D6C772E23160}"/>
          </ac:spMkLst>
        </pc:spChg>
        <pc:spChg chg="add del mod">
          <ac:chgData name="Hing Ong" userId="dadb2cad-3559-457d-bb68-fc58fa7fc75d" providerId="ADAL" clId="{38425D0B-3DFE-4E8A-A06C-DCA6D94F2361}" dt="2022-11-09T10:02:26.599" v="6808" actId="931"/>
          <ac:spMkLst>
            <pc:docMk/>
            <pc:sldMk cId="3562402770" sldId="275"/>
            <ac:spMk id="6" creationId="{66492603-C199-9961-B2A8-155E693D3213}"/>
          </ac:spMkLst>
        </pc:spChg>
        <pc:spChg chg="add del">
          <ac:chgData name="Hing Ong" userId="dadb2cad-3559-457d-bb68-fc58fa7fc75d" providerId="ADAL" clId="{38425D0B-3DFE-4E8A-A06C-DCA6D94F2361}" dt="2022-11-09T10:07:30.755" v="6869" actId="11529"/>
          <ac:spMkLst>
            <pc:docMk/>
            <pc:sldMk cId="3562402770" sldId="275"/>
            <ac:spMk id="9" creationId="{9BBF9530-B84F-F32E-EF25-A92E55C0A825}"/>
          </ac:spMkLst>
        </pc:spChg>
        <pc:spChg chg="add mod">
          <ac:chgData name="Hing Ong" userId="dadb2cad-3559-457d-bb68-fc58fa7fc75d" providerId="ADAL" clId="{38425D0B-3DFE-4E8A-A06C-DCA6D94F2361}" dt="2022-11-09T10:10:07.522" v="6879" actId="1076"/>
          <ac:spMkLst>
            <pc:docMk/>
            <pc:sldMk cId="3562402770" sldId="275"/>
            <ac:spMk id="10" creationId="{433EE0E3-F237-B700-88EC-17C453DF3C10}"/>
          </ac:spMkLst>
        </pc:spChg>
        <pc:spChg chg="add mod">
          <ac:chgData name="Hing Ong" userId="dadb2cad-3559-457d-bb68-fc58fa7fc75d" providerId="ADAL" clId="{38425D0B-3DFE-4E8A-A06C-DCA6D94F2361}" dt="2022-11-09T10:11:00.354" v="6881" actId="14100"/>
          <ac:spMkLst>
            <pc:docMk/>
            <pc:sldMk cId="3562402770" sldId="275"/>
            <ac:spMk id="11" creationId="{9AFCAFDC-F0F2-7016-1F6B-051452F0215D}"/>
          </ac:spMkLst>
        </pc:spChg>
        <pc:picChg chg="add mod modCrop">
          <ac:chgData name="Hing Ong" userId="dadb2cad-3559-457d-bb68-fc58fa7fc75d" providerId="ADAL" clId="{38425D0B-3DFE-4E8A-A06C-DCA6D94F2361}" dt="2022-11-09T10:10:07.522" v="6879" actId="1076"/>
          <ac:picMkLst>
            <pc:docMk/>
            <pc:sldMk cId="3562402770" sldId="275"/>
            <ac:picMk id="8" creationId="{562CEB6F-221B-0D39-64A7-160961902FAC}"/>
          </ac:picMkLst>
        </pc:picChg>
        <pc:picChg chg="del">
          <ac:chgData name="Hing Ong" userId="dadb2cad-3559-457d-bb68-fc58fa7fc75d" providerId="ADAL" clId="{38425D0B-3DFE-4E8A-A06C-DCA6D94F2361}" dt="2022-11-09T10:02:23.676" v="6807" actId="478"/>
          <ac:picMkLst>
            <pc:docMk/>
            <pc:sldMk cId="3562402770" sldId="275"/>
            <ac:picMk id="13" creationId="{5A998C87-9EA9-6275-5C2B-4AFC3B8075C3}"/>
          </ac:picMkLst>
        </pc:picChg>
      </pc:sldChg>
      <pc:sldChg chg="new del">
        <pc:chgData name="Hing Ong" userId="dadb2cad-3559-457d-bb68-fc58fa7fc75d" providerId="ADAL" clId="{38425D0B-3DFE-4E8A-A06C-DCA6D94F2361}" dt="2022-11-09T10:26:10.711" v="7597" actId="47"/>
        <pc:sldMkLst>
          <pc:docMk/>
          <pc:sldMk cId="3547551655" sldId="276"/>
        </pc:sldMkLst>
      </pc:sldChg>
      <pc:sldChg chg="modSp add mod">
        <pc:chgData name="Hing Ong" userId="dadb2cad-3559-457d-bb68-fc58fa7fc75d" providerId="ADAL" clId="{38425D0B-3DFE-4E8A-A06C-DCA6D94F2361}" dt="2022-11-09T10:44:14.736" v="8588" actId="20577"/>
        <pc:sldMkLst>
          <pc:docMk/>
          <pc:sldMk cId="4188014491" sldId="277"/>
        </pc:sldMkLst>
        <pc:spChg chg="mod">
          <ac:chgData name="Hing Ong" userId="dadb2cad-3559-457d-bb68-fc58fa7fc75d" providerId="ADAL" clId="{38425D0B-3DFE-4E8A-A06C-DCA6D94F2361}" dt="2022-11-09T10:26:25.008" v="7629" actId="20577"/>
          <ac:spMkLst>
            <pc:docMk/>
            <pc:sldMk cId="4188014491" sldId="277"/>
            <ac:spMk id="2" creationId="{4DF881E1-0EB0-D27F-63D7-1A3E07ADB92A}"/>
          </ac:spMkLst>
        </pc:spChg>
        <pc:spChg chg="mod">
          <ac:chgData name="Hing Ong" userId="dadb2cad-3559-457d-bb68-fc58fa7fc75d" providerId="ADAL" clId="{38425D0B-3DFE-4E8A-A06C-DCA6D94F2361}" dt="2022-11-09T10:44:14.736" v="8588" actId="20577"/>
          <ac:spMkLst>
            <pc:docMk/>
            <pc:sldMk cId="4188014491" sldId="277"/>
            <ac:spMk id="3" creationId="{7CB1B4EA-8751-D4D3-E761-8D6FDB30A7D3}"/>
          </ac:spMkLst>
        </pc:spChg>
      </pc:sldChg>
      <pc:sldChg chg="modSp new del mod">
        <pc:chgData name="Hing Ong" userId="dadb2cad-3559-457d-bb68-fc58fa7fc75d" providerId="ADAL" clId="{38425D0B-3DFE-4E8A-A06C-DCA6D94F2361}" dt="2022-11-09T11:17:38.481" v="8593" actId="47"/>
        <pc:sldMkLst>
          <pc:docMk/>
          <pc:sldMk cId="333727594" sldId="278"/>
        </pc:sldMkLst>
        <pc:spChg chg="mod">
          <ac:chgData name="Hing Ong" userId="dadb2cad-3559-457d-bb68-fc58fa7fc75d" providerId="ADAL" clId="{38425D0B-3DFE-4E8A-A06C-DCA6D94F2361}" dt="2022-11-09T11:17:36.236" v="8592" actId="6549"/>
          <ac:spMkLst>
            <pc:docMk/>
            <pc:sldMk cId="333727594" sldId="278"/>
            <ac:spMk id="3" creationId="{9A2044FF-62B5-C779-3DBA-995309A7EA9F}"/>
          </ac:spMkLst>
        </pc:spChg>
      </pc:sldChg>
      <pc:sldChg chg="addSp delSp modSp new mod modAnim">
        <pc:chgData name="Hing Ong" userId="dadb2cad-3559-457d-bb68-fc58fa7fc75d" providerId="ADAL" clId="{38425D0B-3DFE-4E8A-A06C-DCA6D94F2361}" dt="2022-11-09T18:26:02.385" v="8762" actId="20577"/>
        <pc:sldMkLst>
          <pc:docMk/>
          <pc:sldMk cId="3167378277" sldId="278"/>
        </pc:sldMkLst>
        <pc:spChg chg="mod">
          <ac:chgData name="Hing Ong" userId="dadb2cad-3559-457d-bb68-fc58fa7fc75d" providerId="ADAL" clId="{38425D0B-3DFE-4E8A-A06C-DCA6D94F2361}" dt="2022-11-09T18:26:02.385" v="8762" actId="20577"/>
          <ac:spMkLst>
            <pc:docMk/>
            <pc:sldMk cId="3167378277" sldId="278"/>
            <ac:spMk id="2" creationId="{59396A46-2DDB-73EC-E338-5576C9B570B6}"/>
          </ac:spMkLst>
        </pc:spChg>
        <pc:spChg chg="del mod">
          <ac:chgData name="Hing Ong" userId="dadb2cad-3559-457d-bb68-fc58fa7fc75d" providerId="ADAL" clId="{38425D0B-3DFE-4E8A-A06C-DCA6D94F2361}" dt="2022-11-09T18:21:39.700" v="8598"/>
          <ac:spMkLst>
            <pc:docMk/>
            <pc:sldMk cId="3167378277" sldId="278"/>
            <ac:spMk id="3" creationId="{DE1EBC36-85AD-E407-C781-711C69EEB6B0}"/>
          </ac:spMkLst>
        </pc:spChg>
        <pc:picChg chg="add mod">
          <ac:chgData name="Hing Ong" userId="dadb2cad-3559-457d-bb68-fc58fa7fc75d" providerId="ADAL" clId="{38425D0B-3DFE-4E8A-A06C-DCA6D94F2361}" dt="2022-11-09T18:21:39.700" v="8598"/>
          <ac:picMkLst>
            <pc:docMk/>
            <pc:sldMk cId="3167378277" sldId="278"/>
            <ac:picMk id="5" creationId="{965B71D7-92F2-BBF2-C518-C5AB2A147D1E}"/>
          </ac:picMkLst>
        </pc:picChg>
      </pc:sldChg>
      <pc:sldChg chg="addSp delSp modSp new mod modAnim">
        <pc:chgData name="Hing Ong" userId="dadb2cad-3559-457d-bb68-fc58fa7fc75d" providerId="ADAL" clId="{38425D0B-3DFE-4E8A-A06C-DCA6D94F2361}" dt="2022-11-09T18:34:09.564" v="8767" actId="27636"/>
        <pc:sldMkLst>
          <pc:docMk/>
          <pc:sldMk cId="1654297244" sldId="279"/>
        </pc:sldMkLst>
        <pc:spChg chg="mod">
          <ac:chgData name="Hing Ong" userId="dadb2cad-3559-457d-bb68-fc58fa7fc75d" providerId="ADAL" clId="{38425D0B-3DFE-4E8A-A06C-DCA6D94F2361}" dt="2022-11-09T18:34:09.564" v="8767" actId="27636"/>
          <ac:spMkLst>
            <pc:docMk/>
            <pc:sldMk cId="1654297244" sldId="279"/>
            <ac:spMk id="2" creationId="{0AD4B1F3-1886-5B63-F4BA-7506898015FD}"/>
          </ac:spMkLst>
        </pc:spChg>
        <pc:spChg chg="del">
          <ac:chgData name="Hing Ong" userId="dadb2cad-3559-457d-bb68-fc58fa7fc75d" providerId="ADAL" clId="{38425D0B-3DFE-4E8A-A06C-DCA6D94F2361}" dt="2022-11-09T18:33:14.800" v="8765"/>
          <ac:spMkLst>
            <pc:docMk/>
            <pc:sldMk cId="1654297244" sldId="279"/>
            <ac:spMk id="3" creationId="{3E7B6197-728C-9401-8B07-BBF29E2E62F1}"/>
          </ac:spMkLst>
        </pc:spChg>
        <pc:picChg chg="add mod">
          <ac:chgData name="Hing Ong" userId="dadb2cad-3559-457d-bb68-fc58fa7fc75d" providerId="ADAL" clId="{38425D0B-3DFE-4E8A-A06C-DCA6D94F2361}" dt="2022-11-09T18:33:14.800" v="8765"/>
          <ac:picMkLst>
            <pc:docMk/>
            <pc:sldMk cId="1654297244" sldId="279"/>
            <ac:picMk id="5" creationId="{D75C9877-E95C-83BE-BFED-2F52D9B92349}"/>
          </ac:picMkLst>
        </pc:picChg>
      </pc:sldChg>
      <pc:sldChg chg="addSp modSp new mod modClrScheme modAnim chgLayout">
        <pc:chgData name="Hing Ong" userId="dadb2cad-3559-457d-bb68-fc58fa7fc75d" providerId="ADAL" clId="{38425D0B-3DFE-4E8A-A06C-DCA6D94F2361}" dt="2022-11-10T05:43:02.920" v="10901" actId="122"/>
        <pc:sldMkLst>
          <pc:docMk/>
          <pc:sldMk cId="1655267057" sldId="280"/>
        </pc:sldMkLst>
        <pc:spChg chg="mod ord">
          <ac:chgData name="Hing Ong" userId="dadb2cad-3559-457d-bb68-fc58fa7fc75d" providerId="ADAL" clId="{38425D0B-3DFE-4E8A-A06C-DCA6D94F2361}" dt="2022-11-10T05:41:52.939" v="10897" actId="20577"/>
          <ac:spMkLst>
            <pc:docMk/>
            <pc:sldMk cId="1655267057" sldId="280"/>
            <ac:spMk id="2" creationId="{98AE4419-65C5-E782-F991-4D0CC398D692}"/>
          </ac:spMkLst>
        </pc:spChg>
        <pc:spChg chg="mod ord">
          <ac:chgData name="Hing Ong" userId="dadb2cad-3559-457d-bb68-fc58fa7fc75d" providerId="ADAL" clId="{38425D0B-3DFE-4E8A-A06C-DCA6D94F2361}" dt="2022-11-10T05:35:08.888" v="10871" actId="20577"/>
          <ac:spMkLst>
            <pc:docMk/>
            <pc:sldMk cId="1655267057" sldId="280"/>
            <ac:spMk id="3" creationId="{2226CA12-9DA9-D287-1779-E655529F5EC9}"/>
          </ac:spMkLst>
        </pc:spChg>
        <pc:spChg chg="mod ord">
          <ac:chgData name="Hing Ong" userId="dadb2cad-3559-457d-bb68-fc58fa7fc75d" providerId="ADAL" clId="{38425D0B-3DFE-4E8A-A06C-DCA6D94F2361}" dt="2022-11-09T19:04:39.537" v="8981" actId="700"/>
          <ac:spMkLst>
            <pc:docMk/>
            <pc:sldMk cId="1655267057" sldId="280"/>
            <ac:spMk id="4" creationId="{B2ECC9E9-EAD4-F9C3-7939-92E760C6685F}"/>
          </ac:spMkLst>
        </pc:spChg>
        <pc:spChg chg="add mod ord">
          <ac:chgData name="Hing Ong" userId="dadb2cad-3559-457d-bb68-fc58fa7fc75d" providerId="ADAL" clId="{38425D0B-3DFE-4E8A-A06C-DCA6D94F2361}" dt="2022-11-10T05:43:01.170" v="10900" actId="122"/>
          <ac:spMkLst>
            <pc:docMk/>
            <pc:sldMk cId="1655267057" sldId="280"/>
            <ac:spMk id="5" creationId="{91394FDA-AC98-5BEF-A629-DD332783834C}"/>
          </ac:spMkLst>
        </pc:spChg>
        <pc:spChg chg="add mod ord">
          <ac:chgData name="Hing Ong" userId="dadb2cad-3559-457d-bb68-fc58fa7fc75d" providerId="ADAL" clId="{38425D0B-3DFE-4E8A-A06C-DCA6D94F2361}" dt="2022-11-10T05:43:02.920" v="10901" actId="122"/>
          <ac:spMkLst>
            <pc:docMk/>
            <pc:sldMk cId="1655267057" sldId="280"/>
            <ac:spMk id="6" creationId="{00C66927-A13E-EB0A-3C97-8D36BF1D298E}"/>
          </ac:spMkLst>
        </pc:spChg>
        <pc:spChg chg="add mod ord">
          <ac:chgData name="Hing Ong" userId="dadb2cad-3559-457d-bb68-fc58fa7fc75d" providerId="ADAL" clId="{38425D0B-3DFE-4E8A-A06C-DCA6D94F2361}" dt="2022-11-10T00:33:12.819" v="10477" actId="27636"/>
          <ac:spMkLst>
            <pc:docMk/>
            <pc:sldMk cId="1655267057" sldId="280"/>
            <ac:spMk id="7" creationId="{CBFDE122-949B-3A11-6309-275D4119BADA}"/>
          </ac:spMkLst>
        </pc:spChg>
      </pc:sldChg>
      <pc:sldChg chg="modSp add mod modAnim">
        <pc:chgData name="Hing Ong" userId="dadb2cad-3559-457d-bb68-fc58fa7fc75d" providerId="ADAL" clId="{38425D0B-3DFE-4E8A-A06C-DCA6D94F2361}" dt="2022-11-10T05:43:07.640" v="10903" actId="122"/>
        <pc:sldMkLst>
          <pc:docMk/>
          <pc:sldMk cId="2350659617" sldId="281"/>
        </pc:sldMkLst>
        <pc:spChg chg="mod">
          <ac:chgData name="Hing Ong" userId="dadb2cad-3559-457d-bb68-fc58fa7fc75d" providerId="ADAL" clId="{38425D0B-3DFE-4E8A-A06C-DCA6D94F2361}" dt="2022-11-10T05:34:59.011" v="10862" actId="20577"/>
          <ac:spMkLst>
            <pc:docMk/>
            <pc:sldMk cId="2350659617" sldId="281"/>
            <ac:spMk id="3" creationId="{2226CA12-9DA9-D287-1779-E655529F5EC9}"/>
          </ac:spMkLst>
        </pc:spChg>
        <pc:spChg chg="mod">
          <ac:chgData name="Hing Ong" userId="dadb2cad-3559-457d-bb68-fc58fa7fc75d" providerId="ADAL" clId="{38425D0B-3DFE-4E8A-A06C-DCA6D94F2361}" dt="2022-11-10T05:43:07.640" v="10903" actId="122"/>
          <ac:spMkLst>
            <pc:docMk/>
            <pc:sldMk cId="2350659617" sldId="281"/>
            <ac:spMk id="5" creationId="{91394FDA-AC98-5BEF-A629-DD332783834C}"/>
          </ac:spMkLst>
        </pc:spChg>
        <pc:spChg chg="mod">
          <ac:chgData name="Hing Ong" userId="dadb2cad-3559-457d-bb68-fc58fa7fc75d" providerId="ADAL" clId="{38425D0B-3DFE-4E8A-A06C-DCA6D94F2361}" dt="2022-11-10T05:43:06.071" v="10902" actId="122"/>
          <ac:spMkLst>
            <pc:docMk/>
            <pc:sldMk cId="2350659617" sldId="281"/>
            <ac:spMk id="6" creationId="{00C66927-A13E-EB0A-3C97-8D36BF1D298E}"/>
          </ac:spMkLst>
        </pc:spChg>
        <pc:spChg chg="mod">
          <ac:chgData name="Hing Ong" userId="dadb2cad-3559-457d-bb68-fc58fa7fc75d" providerId="ADAL" clId="{38425D0B-3DFE-4E8A-A06C-DCA6D94F2361}" dt="2022-11-10T05:34:49.055" v="10849" actId="20577"/>
          <ac:spMkLst>
            <pc:docMk/>
            <pc:sldMk cId="2350659617" sldId="281"/>
            <ac:spMk id="7" creationId="{CBFDE122-949B-3A11-6309-275D4119BADA}"/>
          </ac:spMkLst>
        </pc:spChg>
      </pc:sldChg>
      <pc:sldChg chg="modSp new mod">
        <pc:chgData name="Hing Ong" userId="dadb2cad-3559-457d-bb68-fc58fa7fc75d" providerId="ADAL" clId="{38425D0B-3DFE-4E8A-A06C-DCA6D94F2361}" dt="2022-11-10T10:16:10.517" v="14579" actId="6549"/>
        <pc:sldMkLst>
          <pc:docMk/>
          <pc:sldMk cId="876475498" sldId="282"/>
        </pc:sldMkLst>
        <pc:spChg chg="mod">
          <ac:chgData name="Hing Ong" userId="dadb2cad-3559-457d-bb68-fc58fa7fc75d" providerId="ADAL" clId="{38425D0B-3DFE-4E8A-A06C-DCA6D94F2361}" dt="2022-11-10T05:59:40.988" v="11332" actId="20577"/>
          <ac:spMkLst>
            <pc:docMk/>
            <pc:sldMk cId="876475498" sldId="282"/>
            <ac:spMk id="2" creationId="{30E82FFE-5621-8154-37CF-EA3F5786E8B7}"/>
          </ac:spMkLst>
        </pc:spChg>
        <pc:spChg chg="mod">
          <ac:chgData name="Hing Ong" userId="dadb2cad-3559-457d-bb68-fc58fa7fc75d" providerId="ADAL" clId="{38425D0B-3DFE-4E8A-A06C-DCA6D94F2361}" dt="2022-11-10T10:16:10.517" v="14579" actId="6549"/>
          <ac:spMkLst>
            <pc:docMk/>
            <pc:sldMk cId="876475498" sldId="282"/>
            <ac:spMk id="3" creationId="{FF775EFB-6135-6493-882D-9A276EFE5437}"/>
          </ac:spMkLst>
        </pc:spChg>
      </pc:sldChg>
      <pc:sldChg chg="new del">
        <pc:chgData name="Hing Ong" userId="dadb2cad-3559-457d-bb68-fc58fa7fc75d" providerId="ADAL" clId="{38425D0B-3DFE-4E8A-A06C-DCA6D94F2361}" dt="2022-11-10T06:18:15.661" v="11808" actId="47"/>
        <pc:sldMkLst>
          <pc:docMk/>
          <pc:sldMk cId="4153258921" sldId="283"/>
        </pc:sldMkLst>
      </pc:sldChg>
      <pc:sldChg chg="addSp delSp modSp new mod modAnim">
        <pc:chgData name="Hing Ong" userId="dadb2cad-3559-457d-bb68-fc58fa7fc75d" providerId="ADAL" clId="{38425D0B-3DFE-4E8A-A06C-DCA6D94F2361}" dt="2022-11-10T09:42:34.319" v="13111" actId="20577"/>
        <pc:sldMkLst>
          <pc:docMk/>
          <pc:sldMk cId="143201662" sldId="284"/>
        </pc:sldMkLst>
        <pc:spChg chg="mod">
          <ac:chgData name="Hing Ong" userId="dadb2cad-3559-457d-bb68-fc58fa7fc75d" providerId="ADAL" clId="{38425D0B-3DFE-4E8A-A06C-DCA6D94F2361}" dt="2022-11-10T09:42:34.319" v="13111" actId="20577"/>
          <ac:spMkLst>
            <pc:docMk/>
            <pc:sldMk cId="143201662" sldId="284"/>
            <ac:spMk id="2" creationId="{B4009A0A-634A-98F3-413E-2E91A80EBB9E}"/>
          </ac:spMkLst>
        </pc:spChg>
        <pc:spChg chg="del">
          <ac:chgData name="Hing Ong" userId="dadb2cad-3559-457d-bb68-fc58fa7fc75d" providerId="ADAL" clId="{38425D0B-3DFE-4E8A-A06C-DCA6D94F2361}" dt="2022-11-10T06:36:32.279" v="11852" actId="931"/>
          <ac:spMkLst>
            <pc:docMk/>
            <pc:sldMk cId="143201662" sldId="284"/>
            <ac:spMk id="3" creationId="{15BB084D-254E-3207-0418-7E1714008ABB}"/>
          </ac:spMkLst>
        </pc:spChg>
        <pc:spChg chg="add del mod">
          <ac:chgData name="Hing Ong" userId="dadb2cad-3559-457d-bb68-fc58fa7fc75d" providerId="ADAL" clId="{38425D0B-3DFE-4E8A-A06C-DCA6D94F2361}" dt="2022-11-10T06:48:38.450" v="11873" actId="931"/>
          <ac:spMkLst>
            <pc:docMk/>
            <pc:sldMk cId="143201662" sldId="284"/>
            <ac:spMk id="4" creationId="{422DEBC2-F403-D5F1-BE50-7BE9BFE5F1A8}"/>
          </ac:spMkLst>
        </pc:spChg>
        <pc:spChg chg="add mod">
          <ac:chgData name="Hing Ong" userId="dadb2cad-3559-457d-bb68-fc58fa7fc75d" providerId="ADAL" clId="{38425D0B-3DFE-4E8A-A06C-DCA6D94F2361}" dt="2022-11-10T06:59:31.975" v="11911" actId="1076"/>
          <ac:spMkLst>
            <pc:docMk/>
            <pc:sldMk cId="143201662" sldId="284"/>
            <ac:spMk id="8" creationId="{60CBEBEB-894E-05D2-1501-6D79B5A2C3A8}"/>
          </ac:spMkLst>
        </pc:spChg>
        <pc:spChg chg="add del">
          <ac:chgData name="Hing Ong" userId="dadb2cad-3559-457d-bb68-fc58fa7fc75d" providerId="ADAL" clId="{38425D0B-3DFE-4E8A-A06C-DCA6D94F2361}" dt="2022-11-10T06:58:12.510" v="11882" actId="11529"/>
          <ac:spMkLst>
            <pc:docMk/>
            <pc:sldMk cId="143201662" sldId="284"/>
            <ac:spMk id="15" creationId="{F787799A-CDB0-A2A8-E4EB-7F61ECACBE47}"/>
          </ac:spMkLst>
        </pc:spChg>
        <pc:spChg chg="add mod">
          <ac:chgData name="Hing Ong" userId="dadb2cad-3559-457d-bb68-fc58fa7fc75d" providerId="ADAL" clId="{38425D0B-3DFE-4E8A-A06C-DCA6D94F2361}" dt="2022-11-10T09:07:38.700" v="11954" actId="207"/>
          <ac:spMkLst>
            <pc:docMk/>
            <pc:sldMk cId="143201662" sldId="284"/>
            <ac:spMk id="16" creationId="{BC84EF7C-92D5-8408-C30C-E23C83990026}"/>
          </ac:spMkLst>
        </pc:spChg>
        <pc:picChg chg="add mod">
          <ac:chgData name="Hing Ong" userId="dadb2cad-3559-457d-bb68-fc58fa7fc75d" providerId="ADAL" clId="{38425D0B-3DFE-4E8A-A06C-DCA6D94F2361}" dt="2022-11-10T07:04:00.224" v="11923" actId="1076"/>
          <ac:picMkLst>
            <pc:docMk/>
            <pc:sldMk cId="143201662" sldId="284"/>
            <ac:picMk id="7" creationId="{2E0F1645-590E-8ABD-DF35-540009C396AB}"/>
          </ac:picMkLst>
        </pc:picChg>
        <pc:picChg chg="add del mod">
          <ac:chgData name="Hing Ong" userId="dadb2cad-3559-457d-bb68-fc58fa7fc75d" providerId="ADAL" clId="{38425D0B-3DFE-4E8A-A06C-DCA6D94F2361}" dt="2022-11-10T06:46:12.886" v="11872" actId="931"/>
          <ac:picMkLst>
            <pc:docMk/>
            <pc:sldMk cId="143201662" sldId="284"/>
            <ac:picMk id="10" creationId="{97968CE6-ED0E-3028-0284-843E5FB8A75A}"/>
          </ac:picMkLst>
        </pc:picChg>
        <pc:picChg chg="add mod">
          <ac:chgData name="Hing Ong" userId="dadb2cad-3559-457d-bb68-fc58fa7fc75d" providerId="ADAL" clId="{38425D0B-3DFE-4E8A-A06C-DCA6D94F2361}" dt="2022-11-10T07:04:28.421" v="11924" actId="1076"/>
          <ac:picMkLst>
            <pc:docMk/>
            <pc:sldMk cId="143201662" sldId="284"/>
            <ac:picMk id="12" creationId="{86F05AB2-42F7-0C6D-67AA-1B35B42B7399}"/>
          </ac:picMkLst>
        </pc:picChg>
        <pc:picChg chg="add del mod">
          <ac:chgData name="Hing Ong" userId="dadb2cad-3559-457d-bb68-fc58fa7fc75d" providerId="ADAL" clId="{38425D0B-3DFE-4E8A-A06C-DCA6D94F2361}" dt="2022-11-10T06:54:58.202" v="11880" actId="478"/>
          <ac:picMkLst>
            <pc:docMk/>
            <pc:sldMk cId="143201662" sldId="284"/>
            <ac:picMk id="14" creationId="{82CD0DFE-01F0-0B5E-CDCA-F5251118DFE2}"/>
          </ac:picMkLst>
        </pc:picChg>
      </pc:sldChg>
      <pc:sldChg chg="addSp delSp modSp add del mod delAnim">
        <pc:chgData name="Hing Ong" userId="dadb2cad-3559-457d-bb68-fc58fa7fc75d" providerId="ADAL" clId="{38425D0B-3DFE-4E8A-A06C-DCA6D94F2361}" dt="2022-11-10T07:05:01.942" v="11937" actId="47"/>
        <pc:sldMkLst>
          <pc:docMk/>
          <pc:sldMk cId="1203462550" sldId="285"/>
        </pc:sldMkLst>
        <pc:spChg chg="add mod">
          <ac:chgData name="Hing Ong" userId="dadb2cad-3559-457d-bb68-fc58fa7fc75d" providerId="ADAL" clId="{38425D0B-3DFE-4E8A-A06C-DCA6D94F2361}" dt="2022-11-10T07:03:05.852" v="11921" actId="14100"/>
          <ac:spMkLst>
            <pc:docMk/>
            <pc:sldMk cId="1203462550" sldId="285"/>
            <ac:spMk id="4" creationId="{E9513CD9-9BDC-4B0B-FDA0-EDD0024CCEEA}"/>
          </ac:spMkLst>
        </pc:spChg>
        <pc:spChg chg="del">
          <ac:chgData name="Hing Ong" userId="dadb2cad-3559-457d-bb68-fc58fa7fc75d" providerId="ADAL" clId="{38425D0B-3DFE-4E8A-A06C-DCA6D94F2361}" dt="2022-11-10T07:03:20.526" v="11922" actId="478"/>
          <ac:spMkLst>
            <pc:docMk/>
            <pc:sldMk cId="1203462550" sldId="285"/>
            <ac:spMk id="8" creationId="{60CBEBEB-894E-05D2-1501-6D79B5A2C3A8}"/>
          </ac:spMkLst>
        </pc:spChg>
        <pc:picChg chg="del">
          <ac:chgData name="Hing Ong" userId="dadb2cad-3559-457d-bb68-fc58fa7fc75d" providerId="ADAL" clId="{38425D0B-3DFE-4E8A-A06C-DCA6D94F2361}" dt="2022-11-10T07:02:29.789" v="11919" actId="478"/>
          <ac:picMkLst>
            <pc:docMk/>
            <pc:sldMk cId="1203462550" sldId="285"/>
            <ac:picMk id="12" creationId="{86F05AB2-42F7-0C6D-67AA-1B35B42B7399}"/>
          </ac:picMkLst>
        </pc:picChg>
      </pc:sldChg>
      <pc:sldChg chg="addSp delSp modSp add mod delAnim modAnim">
        <pc:chgData name="Hing Ong" userId="dadb2cad-3559-457d-bb68-fc58fa7fc75d" providerId="ADAL" clId="{38425D0B-3DFE-4E8A-A06C-DCA6D94F2361}" dt="2022-11-10T09:42:22.992" v="13108" actId="20577"/>
        <pc:sldMkLst>
          <pc:docMk/>
          <pc:sldMk cId="4032781899" sldId="285"/>
        </pc:sldMkLst>
        <pc:spChg chg="mod">
          <ac:chgData name="Hing Ong" userId="dadb2cad-3559-457d-bb68-fc58fa7fc75d" providerId="ADAL" clId="{38425D0B-3DFE-4E8A-A06C-DCA6D94F2361}" dt="2022-11-10T09:42:22.992" v="13108" actId="20577"/>
          <ac:spMkLst>
            <pc:docMk/>
            <pc:sldMk cId="4032781899" sldId="285"/>
            <ac:spMk id="2" creationId="{B4009A0A-634A-98F3-413E-2E91A80EBB9E}"/>
          </ac:spMkLst>
        </pc:spChg>
        <pc:spChg chg="add mod">
          <ac:chgData name="Hing Ong" userId="dadb2cad-3559-457d-bb68-fc58fa7fc75d" providerId="ADAL" clId="{38425D0B-3DFE-4E8A-A06C-DCA6D94F2361}" dt="2022-11-10T09:30:25.017" v="12891" actId="20577"/>
          <ac:spMkLst>
            <pc:docMk/>
            <pc:sldMk cId="4032781899" sldId="285"/>
            <ac:spMk id="4" creationId="{B22A55B2-B13D-417C-D7AC-607DA459E975}"/>
          </ac:spMkLst>
        </pc:spChg>
        <pc:spChg chg="del">
          <ac:chgData name="Hing Ong" userId="dadb2cad-3559-457d-bb68-fc58fa7fc75d" providerId="ADAL" clId="{38425D0B-3DFE-4E8A-A06C-DCA6D94F2361}" dt="2022-11-10T07:05:27.684" v="11942" actId="478"/>
          <ac:spMkLst>
            <pc:docMk/>
            <pc:sldMk cId="4032781899" sldId="285"/>
            <ac:spMk id="8" creationId="{60CBEBEB-894E-05D2-1501-6D79B5A2C3A8}"/>
          </ac:spMkLst>
        </pc:spChg>
        <pc:spChg chg="mod">
          <ac:chgData name="Hing Ong" userId="dadb2cad-3559-457d-bb68-fc58fa7fc75d" providerId="ADAL" clId="{38425D0B-3DFE-4E8A-A06C-DCA6D94F2361}" dt="2022-11-10T09:07:45.655" v="11955" actId="207"/>
          <ac:spMkLst>
            <pc:docMk/>
            <pc:sldMk cId="4032781899" sldId="285"/>
            <ac:spMk id="16" creationId="{BC84EF7C-92D5-8408-C30C-E23C83990026}"/>
          </ac:spMkLst>
        </pc:spChg>
        <pc:picChg chg="mod">
          <ac:chgData name="Hing Ong" userId="dadb2cad-3559-457d-bb68-fc58fa7fc75d" providerId="ADAL" clId="{38425D0B-3DFE-4E8A-A06C-DCA6D94F2361}" dt="2022-11-10T07:06:10.878" v="11949" actId="1076"/>
          <ac:picMkLst>
            <pc:docMk/>
            <pc:sldMk cId="4032781899" sldId="285"/>
            <ac:picMk id="7" creationId="{2E0F1645-590E-8ABD-DF35-540009C396AB}"/>
          </ac:picMkLst>
        </pc:picChg>
        <pc:picChg chg="del">
          <ac:chgData name="Hing Ong" userId="dadb2cad-3559-457d-bb68-fc58fa7fc75d" providerId="ADAL" clId="{38425D0B-3DFE-4E8A-A06C-DCA6D94F2361}" dt="2022-11-10T07:05:09.850" v="11939" actId="478"/>
          <ac:picMkLst>
            <pc:docMk/>
            <pc:sldMk cId="4032781899" sldId="285"/>
            <ac:picMk id="12" creationId="{86F05AB2-42F7-0C6D-67AA-1B35B42B7399}"/>
          </ac:picMkLst>
        </pc:picChg>
      </pc:sldChg>
      <pc:sldChg chg="modSp add mod">
        <pc:chgData name="Hing Ong" userId="dadb2cad-3559-457d-bb68-fc58fa7fc75d" providerId="ADAL" clId="{38425D0B-3DFE-4E8A-A06C-DCA6D94F2361}" dt="2022-11-10T09:42:43.209" v="13114" actId="20577"/>
        <pc:sldMkLst>
          <pc:docMk/>
          <pc:sldMk cId="307997329" sldId="286"/>
        </pc:sldMkLst>
        <pc:spChg chg="mod">
          <ac:chgData name="Hing Ong" userId="dadb2cad-3559-457d-bb68-fc58fa7fc75d" providerId="ADAL" clId="{38425D0B-3DFE-4E8A-A06C-DCA6D94F2361}" dt="2022-11-10T09:42:43.209" v="13114" actId="20577"/>
          <ac:spMkLst>
            <pc:docMk/>
            <pc:sldMk cId="307997329" sldId="286"/>
            <ac:spMk id="2" creationId="{B4009A0A-634A-98F3-413E-2E91A80EBB9E}"/>
          </ac:spMkLst>
        </pc:spChg>
        <pc:spChg chg="mod">
          <ac:chgData name="Hing Ong" userId="dadb2cad-3559-457d-bb68-fc58fa7fc75d" providerId="ADAL" clId="{38425D0B-3DFE-4E8A-A06C-DCA6D94F2361}" dt="2022-11-10T09:37:43.207" v="13024" actId="20577"/>
          <ac:spMkLst>
            <pc:docMk/>
            <pc:sldMk cId="307997329" sldId="286"/>
            <ac:spMk id="4" creationId="{B22A55B2-B13D-417C-D7AC-607DA459E975}"/>
          </ac:spMkLst>
        </pc:spChg>
        <pc:picChg chg="mod">
          <ac:chgData name="Hing Ong" userId="dadb2cad-3559-457d-bb68-fc58fa7fc75d" providerId="ADAL" clId="{38425D0B-3DFE-4E8A-A06C-DCA6D94F2361}" dt="2022-11-10T09:18:04.779" v="12328" actId="1076"/>
          <ac:picMkLst>
            <pc:docMk/>
            <pc:sldMk cId="307997329" sldId="286"/>
            <ac:picMk id="7" creationId="{2E0F1645-590E-8ABD-DF35-540009C396AB}"/>
          </ac:picMkLst>
        </pc:picChg>
      </pc:sldChg>
      <pc:sldChg chg="modSp add mod">
        <pc:chgData name="Hing Ong" userId="dadb2cad-3559-457d-bb68-fc58fa7fc75d" providerId="ADAL" clId="{38425D0B-3DFE-4E8A-A06C-DCA6D94F2361}" dt="2022-11-10T10:20:47.090" v="14622" actId="20577"/>
        <pc:sldMkLst>
          <pc:docMk/>
          <pc:sldMk cId="2620485761" sldId="287"/>
        </pc:sldMkLst>
        <pc:spChg chg="mod">
          <ac:chgData name="Hing Ong" userId="dadb2cad-3559-457d-bb68-fc58fa7fc75d" providerId="ADAL" clId="{38425D0B-3DFE-4E8A-A06C-DCA6D94F2361}" dt="2022-11-10T09:42:48.602" v="13117" actId="20577"/>
          <ac:spMkLst>
            <pc:docMk/>
            <pc:sldMk cId="2620485761" sldId="287"/>
            <ac:spMk id="2" creationId="{B4009A0A-634A-98F3-413E-2E91A80EBB9E}"/>
          </ac:spMkLst>
        </pc:spChg>
        <pc:spChg chg="mod">
          <ac:chgData name="Hing Ong" userId="dadb2cad-3559-457d-bb68-fc58fa7fc75d" providerId="ADAL" clId="{38425D0B-3DFE-4E8A-A06C-DCA6D94F2361}" dt="2022-11-10T10:20:47.090" v="14622" actId="20577"/>
          <ac:spMkLst>
            <pc:docMk/>
            <pc:sldMk cId="2620485761" sldId="287"/>
            <ac:spMk id="4" creationId="{B22A55B2-B13D-417C-D7AC-607DA459E975}"/>
          </ac:spMkLst>
        </pc:spChg>
        <pc:picChg chg="mod">
          <ac:chgData name="Hing Ong" userId="dadb2cad-3559-457d-bb68-fc58fa7fc75d" providerId="ADAL" clId="{38425D0B-3DFE-4E8A-A06C-DCA6D94F2361}" dt="2022-11-10T09:26:48.466" v="12671" actId="1076"/>
          <ac:picMkLst>
            <pc:docMk/>
            <pc:sldMk cId="2620485761" sldId="287"/>
            <ac:picMk id="7" creationId="{2E0F1645-590E-8ABD-DF35-540009C396AB}"/>
          </ac:picMkLst>
        </pc:picChg>
      </pc:sldChg>
      <pc:sldChg chg="modSp new mod">
        <pc:chgData name="Hing Ong" userId="dadb2cad-3559-457d-bb68-fc58fa7fc75d" providerId="ADAL" clId="{38425D0B-3DFE-4E8A-A06C-DCA6D94F2361}" dt="2022-11-10T10:10:35.059" v="14430" actId="20577"/>
        <pc:sldMkLst>
          <pc:docMk/>
          <pc:sldMk cId="2594885768" sldId="288"/>
        </pc:sldMkLst>
        <pc:spChg chg="mod">
          <ac:chgData name="Hing Ong" userId="dadb2cad-3559-457d-bb68-fc58fa7fc75d" providerId="ADAL" clId="{38425D0B-3DFE-4E8A-A06C-DCA6D94F2361}" dt="2022-11-10T09:44:34.185" v="13146" actId="20577"/>
          <ac:spMkLst>
            <pc:docMk/>
            <pc:sldMk cId="2594885768" sldId="288"/>
            <ac:spMk id="2" creationId="{0BEEAF8D-90B9-9B5B-A4FC-84DAB99664FE}"/>
          </ac:spMkLst>
        </pc:spChg>
        <pc:spChg chg="mod">
          <ac:chgData name="Hing Ong" userId="dadb2cad-3559-457d-bb68-fc58fa7fc75d" providerId="ADAL" clId="{38425D0B-3DFE-4E8A-A06C-DCA6D94F2361}" dt="2022-11-10T10:10:35.059" v="14430" actId="20577"/>
          <ac:spMkLst>
            <pc:docMk/>
            <pc:sldMk cId="2594885768" sldId="288"/>
            <ac:spMk id="3" creationId="{6F38AA78-0DAC-FCD4-560C-D4A4C2508F8B}"/>
          </ac:spMkLst>
        </pc:spChg>
      </pc:sldChg>
      <pc:sldChg chg="modSp new mod ord modAnim">
        <pc:chgData name="Hing Ong" userId="dadb2cad-3559-457d-bb68-fc58fa7fc75d" providerId="ADAL" clId="{38425D0B-3DFE-4E8A-A06C-DCA6D94F2361}" dt="2022-11-10T10:55:17.260" v="15804" actId="6549"/>
        <pc:sldMkLst>
          <pc:docMk/>
          <pc:sldMk cId="2737639821" sldId="289"/>
        </pc:sldMkLst>
        <pc:spChg chg="mod">
          <ac:chgData name="Hing Ong" userId="dadb2cad-3559-457d-bb68-fc58fa7fc75d" providerId="ADAL" clId="{38425D0B-3DFE-4E8A-A06C-DCA6D94F2361}" dt="2022-11-10T10:34:03.771" v="14988" actId="20577"/>
          <ac:spMkLst>
            <pc:docMk/>
            <pc:sldMk cId="2737639821" sldId="289"/>
            <ac:spMk id="2" creationId="{112D37B7-20AD-652B-99BD-A683333CE982}"/>
          </ac:spMkLst>
        </pc:spChg>
        <pc:spChg chg="mod">
          <ac:chgData name="Hing Ong" userId="dadb2cad-3559-457d-bb68-fc58fa7fc75d" providerId="ADAL" clId="{38425D0B-3DFE-4E8A-A06C-DCA6D94F2361}" dt="2022-11-10T10:55:17.260" v="15804" actId="6549"/>
          <ac:spMkLst>
            <pc:docMk/>
            <pc:sldMk cId="2737639821" sldId="289"/>
            <ac:spMk id="3" creationId="{B3CCF336-A70C-600D-5308-869A1E197D00}"/>
          </ac:spMkLst>
        </pc:spChg>
      </pc:sldChg>
      <pc:sldChg chg="modSp add mod">
        <pc:chgData name="Hing Ong" userId="dadb2cad-3559-457d-bb68-fc58fa7fc75d" providerId="ADAL" clId="{38425D0B-3DFE-4E8A-A06C-DCA6D94F2361}" dt="2022-11-12T08:27:17.697" v="17052"/>
        <pc:sldMkLst>
          <pc:docMk/>
          <pc:sldMk cId="3374857989" sldId="290"/>
        </pc:sldMkLst>
        <pc:spChg chg="mod">
          <ac:chgData name="Hing Ong" userId="dadb2cad-3559-457d-bb68-fc58fa7fc75d" providerId="ADAL" clId="{38425D0B-3DFE-4E8A-A06C-DCA6D94F2361}" dt="2022-11-12T07:31:11.554" v="15829" actId="20577"/>
          <ac:spMkLst>
            <pc:docMk/>
            <pc:sldMk cId="3374857989" sldId="290"/>
            <ac:spMk id="2" creationId="{746AD264-6A1B-0FC9-E935-29875FE322D5}"/>
          </ac:spMkLst>
        </pc:spChg>
        <pc:spChg chg="mod">
          <ac:chgData name="Hing Ong" userId="dadb2cad-3559-457d-bb68-fc58fa7fc75d" providerId="ADAL" clId="{38425D0B-3DFE-4E8A-A06C-DCA6D94F2361}" dt="2022-11-12T08:27:17.697" v="17052"/>
          <ac:spMkLst>
            <pc:docMk/>
            <pc:sldMk cId="3374857989" sldId="290"/>
            <ac:spMk id="3" creationId="{338BEE0A-5B5B-2080-FD32-6F002D5AA964}"/>
          </ac:spMkLst>
        </pc:spChg>
      </pc:sldChg>
      <pc:sldChg chg="modSp new mod">
        <pc:chgData name="Hing Ong" userId="dadb2cad-3559-457d-bb68-fc58fa7fc75d" providerId="ADAL" clId="{38425D0B-3DFE-4E8A-A06C-DCA6D94F2361}" dt="2022-11-12T08:23:30.832" v="17051" actId="20577"/>
        <pc:sldMkLst>
          <pc:docMk/>
          <pc:sldMk cId="4061017128" sldId="291"/>
        </pc:sldMkLst>
        <pc:spChg chg="mod">
          <ac:chgData name="Hing Ong" userId="dadb2cad-3559-457d-bb68-fc58fa7fc75d" providerId="ADAL" clId="{38425D0B-3DFE-4E8A-A06C-DCA6D94F2361}" dt="2022-11-12T08:08:10.511" v="16213" actId="20577"/>
          <ac:spMkLst>
            <pc:docMk/>
            <pc:sldMk cId="4061017128" sldId="291"/>
            <ac:spMk id="2" creationId="{2D58DA08-B135-25C0-27CF-B84A9B6B9F98}"/>
          </ac:spMkLst>
        </pc:spChg>
        <pc:spChg chg="mod">
          <ac:chgData name="Hing Ong" userId="dadb2cad-3559-457d-bb68-fc58fa7fc75d" providerId="ADAL" clId="{38425D0B-3DFE-4E8A-A06C-DCA6D94F2361}" dt="2022-11-12T08:23:30.832" v="17051" actId="20577"/>
          <ac:spMkLst>
            <pc:docMk/>
            <pc:sldMk cId="4061017128" sldId="291"/>
            <ac:spMk id="3" creationId="{132B96AF-3EAD-1E1F-2002-6F4D4AB5507E}"/>
          </ac:spMkLst>
        </pc:spChg>
      </pc:sldChg>
      <pc:sldMasterChg chg="setBg modSldLayout">
        <pc:chgData name="Hing Ong" userId="dadb2cad-3559-457d-bb68-fc58fa7fc75d" providerId="ADAL" clId="{38425D0B-3DFE-4E8A-A06C-DCA6D94F2361}" dt="2022-11-08T08:14:17.126" v="270"/>
        <pc:sldMasterMkLst>
          <pc:docMk/>
          <pc:sldMasterMk cId="3617032358" sldId="2147483648"/>
        </pc:sldMasterMkLst>
        <pc:sldLayoutChg chg="modSp setBg">
          <pc:chgData name="Hing Ong" userId="dadb2cad-3559-457d-bb68-fc58fa7fc75d" providerId="ADAL" clId="{38425D0B-3DFE-4E8A-A06C-DCA6D94F2361}" dt="2022-11-08T08:14:17.126" v="270"/>
          <pc:sldLayoutMkLst>
            <pc:docMk/>
            <pc:sldMasterMk cId="3617032358" sldId="2147483648"/>
            <pc:sldLayoutMk cId="33218655" sldId="2147483649"/>
          </pc:sldLayoutMkLst>
          <pc:spChg chg="mod">
            <ac:chgData name="Hing Ong" userId="dadb2cad-3559-457d-bb68-fc58fa7fc75d" providerId="ADAL" clId="{38425D0B-3DFE-4E8A-A06C-DCA6D94F2361}" dt="2022-11-08T08:04:48.743" v="33" actId="207"/>
            <ac:spMkLst>
              <pc:docMk/>
              <pc:sldMasterMk cId="3617032358" sldId="2147483648"/>
              <pc:sldLayoutMk cId="33218655" sldId="2147483649"/>
              <ac:spMk id="2" creationId="{6F09DF4A-BA82-485E-904D-1A46ABE95FB7}"/>
            </ac:spMkLst>
          </pc:spChg>
        </pc:sldLayoutChg>
        <pc:sldLayoutChg chg="setBg">
          <pc:chgData name="Hing Ong" userId="dadb2cad-3559-457d-bb68-fc58fa7fc75d" providerId="ADAL" clId="{38425D0B-3DFE-4E8A-A06C-DCA6D94F2361}" dt="2022-11-08T08:14:17.126" v="270"/>
          <pc:sldLayoutMkLst>
            <pc:docMk/>
            <pc:sldMasterMk cId="3617032358" sldId="2147483648"/>
            <pc:sldLayoutMk cId="2363697653" sldId="2147483650"/>
          </pc:sldLayoutMkLst>
        </pc:sldLayoutChg>
        <pc:sldLayoutChg chg="setBg">
          <pc:chgData name="Hing Ong" userId="dadb2cad-3559-457d-bb68-fc58fa7fc75d" providerId="ADAL" clId="{38425D0B-3DFE-4E8A-A06C-DCA6D94F2361}" dt="2022-11-08T08:14:17.126" v="270"/>
          <pc:sldLayoutMkLst>
            <pc:docMk/>
            <pc:sldMasterMk cId="3617032358" sldId="2147483648"/>
            <pc:sldLayoutMk cId="1322598459" sldId="2147483651"/>
          </pc:sldLayoutMkLst>
        </pc:sldLayoutChg>
        <pc:sldLayoutChg chg="setBg">
          <pc:chgData name="Hing Ong" userId="dadb2cad-3559-457d-bb68-fc58fa7fc75d" providerId="ADAL" clId="{38425D0B-3DFE-4E8A-A06C-DCA6D94F2361}" dt="2022-11-08T08:14:17.126" v="270"/>
          <pc:sldLayoutMkLst>
            <pc:docMk/>
            <pc:sldMasterMk cId="3617032358" sldId="2147483648"/>
            <pc:sldLayoutMk cId="1297906236" sldId="2147483652"/>
          </pc:sldLayoutMkLst>
        </pc:sldLayoutChg>
        <pc:sldLayoutChg chg="setBg">
          <pc:chgData name="Hing Ong" userId="dadb2cad-3559-457d-bb68-fc58fa7fc75d" providerId="ADAL" clId="{38425D0B-3DFE-4E8A-A06C-DCA6D94F2361}" dt="2022-11-08T08:14:17.126" v="270"/>
          <pc:sldLayoutMkLst>
            <pc:docMk/>
            <pc:sldMasterMk cId="3617032358" sldId="2147483648"/>
            <pc:sldLayoutMk cId="675509824" sldId="2147483653"/>
          </pc:sldLayoutMkLst>
        </pc:sldLayoutChg>
        <pc:sldLayoutChg chg="setBg">
          <pc:chgData name="Hing Ong" userId="dadb2cad-3559-457d-bb68-fc58fa7fc75d" providerId="ADAL" clId="{38425D0B-3DFE-4E8A-A06C-DCA6D94F2361}" dt="2022-11-08T08:14:17.126" v="270"/>
          <pc:sldLayoutMkLst>
            <pc:docMk/>
            <pc:sldMasterMk cId="3617032358" sldId="2147483648"/>
            <pc:sldLayoutMk cId="3355978763" sldId="2147483654"/>
          </pc:sldLayoutMkLst>
        </pc:sldLayoutChg>
        <pc:sldLayoutChg chg="setBg">
          <pc:chgData name="Hing Ong" userId="dadb2cad-3559-457d-bb68-fc58fa7fc75d" providerId="ADAL" clId="{38425D0B-3DFE-4E8A-A06C-DCA6D94F2361}" dt="2022-11-08T08:14:17.126" v="270"/>
          <pc:sldLayoutMkLst>
            <pc:docMk/>
            <pc:sldMasterMk cId="3617032358" sldId="2147483648"/>
            <pc:sldLayoutMk cId="3710007126" sldId="2147483655"/>
          </pc:sldLayoutMkLst>
        </pc:sldLayoutChg>
        <pc:sldLayoutChg chg="setBg">
          <pc:chgData name="Hing Ong" userId="dadb2cad-3559-457d-bb68-fc58fa7fc75d" providerId="ADAL" clId="{38425D0B-3DFE-4E8A-A06C-DCA6D94F2361}" dt="2022-11-08T08:14:17.126" v="270"/>
          <pc:sldLayoutMkLst>
            <pc:docMk/>
            <pc:sldMasterMk cId="3617032358" sldId="2147483648"/>
            <pc:sldLayoutMk cId="4129633704" sldId="2147483656"/>
          </pc:sldLayoutMkLst>
        </pc:sldLayoutChg>
        <pc:sldLayoutChg chg="setBg">
          <pc:chgData name="Hing Ong" userId="dadb2cad-3559-457d-bb68-fc58fa7fc75d" providerId="ADAL" clId="{38425D0B-3DFE-4E8A-A06C-DCA6D94F2361}" dt="2022-11-08T08:14:17.126" v="270"/>
          <pc:sldLayoutMkLst>
            <pc:docMk/>
            <pc:sldMasterMk cId="3617032358" sldId="2147483648"/>
            <pc:sldLayoutMk cId="915700698" sldId="2147483657"/>
          </pc:sldLayoutMkLst>
        </pc:sldLayoutChg>
        <pc:sldLayoutChg chg="setBg">
          <pc:chgData name="Hing Ong" userId="dadb2cad-3559-457d-bb68-fc58fa7fc75d" providerId="ADAL" clId="{38425D0B-3DFE-4E8A-A06C-DCA6D94F2361}" dt="2022-11-08T08:14:17.126" v="270"/>
          <pc:sldLayoutMkLst>
            <pc:docMk/>
            <pc:sldMasterMk cId="3617032358" sldId="2147483648"/>
            <pc:sldLayoutMk cId="3759739364" sldId="2147483658"/>
          </pc:sldLayoutMkLst>
        </pc:sldLayoutChg>
        <pc:sldLayoutChg chg="setBg">
          <pc:chgData name="Hing Ong" userId="dadb2cad-3559-457d-bb68-fc58fa7fc75d" providerId="ADAL" clId="{38425D0B-3DFE-4E8A-A06C-DCA6D94F2361}" dt="2022-11-08T08:14:17.126" v="270"/>
          <pc:sldLayoutMkLst>
            <pc:docMk/>
            <pc:sldMasterMk cId="3617032358" sldId="2147483648"/>
            <pc:sldLayoutMk cId="371408549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DF4A-BA82-485E-904D-1A46ABE9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00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14C89-0412-48F5-808F-F491D1C99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0000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C745D-9F8D-4EBB-9270-8EA8EAC1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B496-EEA0-4486-B40D-E5F327099165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18B2C-CBB8-4AF0-B570-C6A0F9E8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4CD13-E426-4C34-8AD7-E2A4DAAC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FDBC-0181-412B-8066-613DE707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28AD3-22D6-4548-93C0-C8BC6E96E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D0408-BA76-4CB8-B790-3806EB74B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249D-F207-4D46-AD7E-579A3DF48F18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7C49E-2AAB-4FE4-93C1-BFEA9D3E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FDD84-4A61-426D-ACFD-2EA72BDF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3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48E6A0-7103-4384-ABC0-8A1F14A3C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E74D5-7CA5-4CA9-86B6-1C0FDC26A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ACCD0-ABCB-4274-B497-E5FD0705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E132-CEEE-4E5A-94A5-AB6D7397AD81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1DD4E-AFA3-47DB-8245-99341D40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09BC0-7DFF-4505-A463-95BF07C5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8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4E02-A810-4F3E-A47D-E4FD8566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B1BAC-3671-4CEB-A4BC-2E93E6364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ABE96-6907-4304-8332-1D83988B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F6BE-82AA-4B0E-AB98-DF17DFC25C8E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4FD1E-A52F-4109-A299-0BA77E39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91C32-6E0C-4A08-B410-82566D71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9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2553-A80E-41B0-9B39-E2A474DF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E4A92-CBA7-45A9-A19B-8CAB928FF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B41D5-421A-4199-9DCE-CFE768D0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9AC0-7975-44C1-83B1-964CF0874FEA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E8327-8D03-4A3F-B30D-7FFA72A1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4FFD8-232B-43F3-B47C-90BC365C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AFD8-C9DE-48CF-A233-F3DD4ED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E56C2-63CC-42A9-96F4-691F38ACA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B62C9-D40B-4E1D-B83A-FD7344B20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56E85-C8A1-49ED-81C8-BA8880A5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0115-FC1F-4F22-A072-7AA80A0679C0}" type="datetime1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20DBF-1315-49E5-8B92-A9588FEB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EDE87-CEA5-49C9-B7D9-4C99578F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0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7E756-C6B3-4750-B763-D72DDD7E1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BAB62-A131-44E2-8AA6-74BDF232C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DE2EF-ADB1-4E93-8816-364F38894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3127A-6041-420E-9F7C-3907BB5B1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D4015-3DE1-4EEF-8E80-B93D178F7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AD2AF3-ACE3-4696-99BF-5F4BEEC0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4966-AD8D-485B-9B03-CCD4E8B9FD9C}" type="datetime1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8C9BCB-FC7C-4513-AD3F-DF552755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20F02-A0E4-4DAC-85F3-0A139A71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0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D1531-96EB-457B-A3F9-940B5B1C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B8FDA-CEFC-42D0-AF83-4E802B88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28B0-A2DF-4CCB-96E3-FC5D3B178AE2}" type="datetime1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C2BD0-3A59-4728-BD39-01A9CF319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C296D-1C0F-4A2E-B449-5339960F7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7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CF19BD-BBC4-4846-9442-C5036BC9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997D-0053-4E65-8462-432272EFC6CE}" type="datetime1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B42E3-75ED-49B7-AEC3-8F862A68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A5F9E-44AC-4299-8B49-1EA97644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0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8AD4-43F4-4C5E-9FE6-15891CB9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0E45F-CEEC-4BD3-A4F8-85844287E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14745-FD72-4B3D-A02C-16C78125E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F8DFD-1468-4694-A0C3-67B60BBF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75D4-34CA-4A3D-9721-46CBB834829C}" type="datetime1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F8F78-FC56-42FC-ABE1-14910EAB1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A08BF-ED0C-4A6C-B166-CD87697C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3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64AC-81EF-4477-B7F5-DEE1CABC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4296F-4548-4291-91E7-81CB13E78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11B6B-F3EE-4F3D-A701-2AA925762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9ACA6-06DA-4E67-A589-39AB70B1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B0B7-2211-4E2A-BB6B-5B6073146ADF}" type="datetime1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EA69F-4B0B-4028-8CA4-DE44C49AB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5B2CA-3538-4938-AE15-1E7E6CF28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0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897A0-E9B3-4D8D-9C20-B5B30CDF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2E584-E1E9-46C2-9A8B-0158A933E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C2BDD-3A73-4BA7-8267-D16E553D1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5465D5A-F660-4A97-AC0F-576DC0B9CB21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A02B5-22DC-4BDB-BCD4-4445C28C3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275EF-9A33-4A0B-8677-7EEA11373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D30DB5A-E7AD-4613-AAF7-31A8F4C02A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32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_Skbr8lh5s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zWrK9DV7ek?feature=oembed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BE6B9-5DBB-4C5B-8002-85E46CDD6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7200">
                <a:latin typeface="+mj-ea"/>
              </a:rPr>
              <a:t>Káng</a:t>
            </a:r>
            <a:r>
              <a:rPr lang="zh-TW" altLang="en-US" sz="7200" dirty="0">
                <a:latin typeface="+mj-ea"/>
              </a:rPr>
              <a:t>風</a:t>
            </a:r>
            <a:r>
              <a:rPr lang="en-US" altLang="zh-TW" sz="7200" dirty="0" err="1">
                <a:latin typeface="+mj-ea"/>
              </a:rPr>
              <a:t>suat</a:t>
            </a:r>
            <a:r>
              <a:rPr lang="zh-TW" altLang="en-US" sz="7200" dirty="0">
                <a:latin typeface="+mj-ea"/>
              </a:rPr>
              <a:t>雨</a:t>
            </a:r>
            <a:r>
              <a:rPr lang="en-US" altLang="zh-TW" sz="7200" dirty="0" err="1">
                <a:latin typeface="+mj-ea"/>
              </a:rPr>
              <a:t>uē</a:t>
            </a:r>
            <a:r>
              <a:rPr lang="zh-TW" altLang="en-US" sz="7200" dirty="0">
                <a:latin typeface="+mj-ea"/>
              </a:rPr>
              <a:t>大氣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3D684-49BD-4DFE-8A53-E63C44954A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主持兼主講：</a:t>
            </a:r>
            <a:r>
              <a:rPr lang="en-US" altLang="zh-TW" dirty="0" err="1"/>
              <a:t>Ông</a:t>
            </a:r>
            <a:r>
              <a:rPr lang="en-US" altLang="zh-TW" dirty="0"/>
              <a:t> </a:t>
            </a:r>
            <a:r>
              <a:rPr lang="en-US" altLang="zh-TW" dirty="0" err="1"/>
              <a:t>Hîng</a:t>
            </a:r>
            <a:endParaRPr lang="en-US" altLang="zh-TW" dirty="0"/>
          </a:p>
          <a:p>
            <a:r>
              <a:rPr lang="zh-TW" altLang="en-US" dirty="0"/>
              <a:t>主講：</a:t>
            </a:r>
            <a:r>
              <a:rPr lang="en-US" altLang="zh-TW" dirty="0" err="1"/>
              <a:t>Gôo</a:t>
            </a:r>
            <a:r>
              <a:rPr lang="en-US" altLang="zh-TW" dirty="0"/>
              <a:t> </a:t>
            </a:r>
            <a:r>
              <a:rPr lang="en-US" altLang="zh-TW" dirty="0" err="1"/>
              <a:t>Tsì-Hông</a:t>
            </a:r>
            <a:r>
              <a:rPr lang="zh-TW" altLang="en-US" dirty="0"/>
              <a:t>、</a:t>
            </a:r>
            <a:r>
              <a:rPr lang="en-US" altLang="zh-TW" dirty="0" err="1"/>
              <a:t>Ngô</a:t>
            </a:r>
            <a:r>
              <a:rPr lang="en-US" altLang="zh-TW" dirty="0"/>
              <a:t>͘  </a:t>
            </a:r>
            <a:r>
              <a:rPr lang="en-US" altLang="zh-TW" dirty="0" err="1"/>
              <a:t>Bêng-hong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8138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1CE2-3AF7-4B79-5D7D-D9D096FC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北半球高空氣流場</a:t>
            </a:r>
            <a:endParaRPr lang="en-US" dirty="0"/>
          </a:p>
        </p:txBody>
      </p:sp>
      <p:pic>
        <p:nvPicPr>
          <p:cNvPr id="7" name="Content Placeholder 6" descr="Diagram">
            <a:extLst>
              <a:ext uri="{FF2B5EF4-FFF2-40B4-BE49-F238E27FC236}">
                <a16:creationId xmlns:a16="http://schemas.microsoft.com/office/drawing/2014/main" id="{19E3F75E-08AC-97B7-6639-ABC22F6059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7" y="365125"/>
            <a:ext cx="5732723" cy="612775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05BFD-8290-0B55-0A1A-D6C772E231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中央氣象局全球預報模式</a:t>
            </a:r>
            <a:endParaRPr lang="en-US" altLang="zh-TW" dirty="0"/>
          </a:p>
          <a:p>
            <a:r>
              <a:rPr lang="zh-TW" altLang="en-US" dirty="0"/>
              <a:t>模式初始時間</a:t>
            </a:r>
            <a:r>
              <a:rPr lang="en-US" altLang="zh-TW" dirty="0"/>
              <a:t>11</a:t>
            </a:r>
            <a:r>
              <a:rPr lang="zh-TW" altLang="en-US" dirty="0"/>
              <a:t>月初</a:t>
            </a:r>
            <a:r>
              <a:rPr lang="en-US" altLang="zh-TW" dirty="0"/>
              <a:t>5</a:t>
            </a:r>
            <a:r>
              <a:rPr lang="zh-TW" altLang="en-US" dirty="0"/>
              <a:t>台灣早起</a:t>
            </a:r>
            <a:r>
              <a:rPr lang="en-US" altLang="zh-TW" dirty="0"/>
              <a:t>8</a:t>
            </a:r>
            <a:r>
              <a:rPr lang="zh-TW" altLang="en-US" dirty="0"/>
              <a:t>點</a:t>
            </a:r>
            <a:endParaRPr lang="en-US" altLang="zh-TW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E9D7-7585-44DC-3BF2-D144FE82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7656CC-2040-4BC0-29D7-A5F8F592A61F}"/>
              </a:ext>
            </a:extLst>
          </p:cNvPr>
          <p:cNvSpPr/>
          <p:nvPr/>
        </p:nvSpPr>
        <p:spPr>
          <a:xfrm>
            <a:off x="3081131" y="1047784"/>
            <a:ext cx="2592000" cy="18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1CE2-3AF7-4B79-5D7D-D9D096FC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北半球高空氣流場</a:t>
            </a:r>
            <a:endParaRPr lang="en-US" dirty="0"/>
          </a:p>
        </p:txBody>
      </p:sp>
      <p:pic>
        <p:nvPicPr>
          <p:cNvPr id="7" name="Content Placeholder 6" descr="Diagram">
            <a:extLst>
              <a:ext uri="{FF2B5EF4-FFF2-40B4-BE49-F238E27FC236}">
                <a16:creationId xmlns:a16="http://schemas.microsoft.com/office/drawing/2014/main" id="{19E3F75E-08AC-97B7-6639-ABC22F6059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7" y="365125"/>
            <a:ext cx="5732723" cy="612775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05BFD-8290-0B55-0A1A-D6C772E231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中央氣象局全球預報模式</a:t>
            </a:r>
            <a:endParaRPr lang="en-US" altLang="zh-TW" dirty="0"/>
          </a:p>
          <a:p>
            <a:r>
              <a:rPr lang="zh-TW" altLang="en-US" dirty="0"/>
              <a:t>模式初始時間</a:t>
            </a:r>
            <a:r>
              <a:rPr lang="en-US" altLang="zh-TW" dirty="0"/>
              <a:t>11</a:t>
            </a:r>
            <a:r>
              <a:rPr lang="zh-TW" altLang="en-US" dirty="0"/>
              <a:t>月初</a:t>
            </a:r>
            <a:r>
              <a:rPr lang="en-US" altLang="zh-TW" dirty="0"/>
              <a:t>5</a:t>
            </a:r>
            <a:r>
              <a:rPr lang="zh-TW" altLang="en-US" dirty="0"/>
              <a:t>台灣早起</a:t>
            </a:r>
            <a:r>
              <a:rPr lang="en-US" altLang="zh-TW" dirty="0"/>
              <a:t>8</a:t>
            </a:r>
            <a:r>
              <a:rPr lang="zh-TW" altLang="en-US" dirty="0"/>
              <a:t>點</a:t>
            </a:r>
            <a:endParaRPr lang="en-US" altLang="zh-TW" dirty="0"/>
          </a:p>
          <a:p>
            <a:r>
              <a:rPr lang="zh-TW" altLang="en-US" dirty="0"/>
              <a:t>觀測分析圖</a:t>
            </a:r>
            <a:endParaRPr lang="en-US" altLang="zh-TW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E9D7-7585-44DC-3BF2-D144FE82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11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825842-4CCD-BDE3-0734-0B02529B9D1C}"/>
              </a:ext>
            </a:extLst>
          </p:cNvPr>
          <p:cNvSpPr/>
          <p:nvPr/>
        </p:nvSpPr>
        <p:spPr>
          <a:xfrm>
            <a:off x="3081131" y="870864"/>
            <a:ext cx="2592000" cy="18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8B64DD-4C92-22ED-665C-18A930DB2047}"/>
              </a:ext>
            </a:extLst>
          </p:cNvPr>
          <p:cNvSpPr/>
          <p:nvPr/>
        </p:nvSpPr>
        <p:spPr>
          <a:xfrm>
            <a:off x="489131" y="1047784"/>
            <a:ext cx="2592000" cy="18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9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1CE2-3AF7-4B79-5D7D-D9D096FC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北半球高空氣流場</a:t>
            </a:r>
            <a:endParaRPr lang="en-US" dirty="0"/>
          </a:p>
        </p:txBody>
      </p:sp>
      <p:pic>
        <p:nvPicPr>
          <p:cNvPr id="7" name="Content Placeholder 6" descr="Diagram">
            <a:extLst>
              <a:ext uri="{FF2B5EF4-FFF2-40B4-BE49-F238E27FC236}">
                <a16:creationId xmlns:a16="http://schemas.microsoft.com/office/drawing/2014/main" id="{19E3F75E-08AC-97B7-6639-ABC22F6059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7" y="365125"/>
            <a:ext cx="5732723" cy="612775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05BFD-8290-0B55-0A1A-D6C772E231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中央氣象局全球預報模式</a:t>
            </a:r>
            <a:endParaRPr lang="en-US" altLang="zh-TW" dirty="0"/>
          </a:p>
          <a:p>
            <a:r>
              <a:rPr lang="zh-TW" altLang="en-US" dirty="0"/>
              <a:t>模式初始時間</a:t>
            </a:r>
            <a:r>
              <a:rPr lang="en-US" altLang="zh-TW" dirty="0"/>
              <a:t>11</a:t>
            </a:r>
            <a:r>
              <a:rPr lang="zh-TW" altLang="en-US" dirty="0"/>
              <a:t>月初</a:t>
            </a:r>
            <a:r>
              <a:rPr lang="en-US" altLang="zh-TW" dirty="0"/>
              <a:t>5</a:t>
            </a:r>
            <a:r>
              <a:rPr lang="zh-TW" altLang="en-US" dirty="0"/>
              <a:t>台灣早起</a:t>
            </a:r>
            <a:r>
              <a:rPr lang="en-US" altLang="zh-TW" dirty="0"/>
              <a:t>8</a:t>
            </a:r>
            <a:r>
              <a:rPr lang="zh-TW" altLang="en-US" dirty="0"/>
              <a:t>點</a:t>
            </a:r>
            <a:endParaRPr lang="en-US" altLang="zh-TW" dirty="0"/>
          </a:p>
          <a:p>
            <a:r>
              <a:rPr lang="zh-TW" altLang="en-US" dirty="0"/>
              <a:t>觀測分析圖</a:t>
            </a:r>
            <a:endParaRPr lang="en-US" altLang="zh-TW" dirty="0"/>
          </a:p>
          <a:p>
            <a:r>
              <a:rPr lang="zh-TW" altLang="en-US" dirty="0"/>
              <a:t>北極佇中央，台灣佇下底</a:t>
            </a:r>
            <a:endParaRPr lang="en-US" altLang="zh-TW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E9D7-7585-44DC-3BF2-D144FE82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7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1CE2-3AF7-4B79-5D7D-D9D096FC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北半球高空氣流場</a:t>
            </a:r>
            <a:endParaRPr lang="en-US" dirty="0"/>
          </a:p>
        </p:txBody>
      </p:sp>
      <p:pic>
        <p:nvPicPr>
          <p:cNvPr id="7" name="Content Placeholder 6" descr="Diagram">
            <a:extLst>
              <a:ext uri="{FF2B5EF4-FFF2-40B4-BE49-F238E27FC236}">
                <a16:creationId xmlns:a16="http://schemas.microsoft.com/office/drawing/2014/main" id="{19E3F75E-08AC-97B7-6639-ABC22F6059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7" y="365125"/>
            <a:ext cx="5732723" cy="612775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05BFD-8290-0B55-0A1A-D6C772E231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中央氣象局全球預報模式</a:t>
            </a:r>
            <a:endParaRPr lang="en-US" altLang="zh-TW" dirty="0"/>
          </a:p>
          <a:p>
            <a:r>
              <a:rPr lang="zh-TW" altLang="en-US" dirty="0"/>
              <a:t>模式初始時間</a:t>
            </a:r>
            <a:r>
              <a:rPr lang="en-US" altLang="zh-TW" dirty="0"/>
              <a:t>11</a:t>
            </a:r>
            <a:r>
              <a:rPr lang="zh-TW" altLang="en-US" dirty="0"/>
              <a:t>月初</a:t>
            </a:r>
            <a:r>
              <a:rPr lang="en-US" altLang="zh-TW" dirty="0"/>
              <a:t>5</a:t>
            </a:r>
            <a:r>
              <a:rPr lang="zh-TW" altLang="en-US" dirty="0"/>
              <a:t>台灣早起</a:t>
            </a:r>
            <a:r>
              <a:rPr lang="en-US" altLang="zh-TW" dirty="0"/>
              <a:t>8</a:t>
            </a:r>
            <a:r>
              <a:rPr lang="zh-TW" altLang="en-US" dirty="0"/>
              <a:t>點</a:t>
            </a:r>
            <a:endParaRPr lang="en-US" altLang="zh-TW" dirty="0"/>
          </a:p>
          <a:p>
            <a:r>
              <a:rPr lang="zh-TW" altLang="en-US" dirty="0"/>
              <a:t>觀測分析圖</a:t>
            </a:r>
            <a:endParaRPr lang="en-US" altLang="zh-TW" dirty="0"/>
          </a:p>
          <a:p>
            <a:r>
              <a:rPr lang="zh-TW" altLang="en-US" dirty="0"/>
              <a:t>北極佇中央，台灣佇下底</a:t>
            </a:r>
            <a:endParaRPr lang="en-US" altLang="zh-TW" dirty="0"/>
          </a:p>
          <a:p>
            <a:r>
              <a:rPr lang="zh-TW" altLang="en-US" dirty="0"/>
              <a:t>箭頭：風向，色水：風速</a:t>
            </a:r>
            <a:endParaRPr lang="en-US" altLang="zh-TW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E9D7-7585-44DC-3BF2-D144FE82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706A2-244E-4B6F-E1F4-59E679FDB853}"/>
              </a:ext>
            </a:extLst>
          </p:cNvPr>
          <p:cNvSpPr/>
          <p:nvPr/>
        </p:nvSpPr>
        <p:spPr>
          <a:xfrm>
            <a:off x="489131" y="513944"/>
            <a:ext cx="3317556" cy="36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1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1CE2-3AF7-4B79-5D7D-D9D096FC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北半球高空氣流場</a:t>
            </a:r>
            <a:endParaRPr lang="en-US" dirty="0"/>
          </a:p>
        </p:txBody>
      </p:sp>
      <p:pic>
        <p:nvPicPr>
          <p:cNvPr id="7" name="Content Placeholder 6" descr="Diagram">
            <a:extLst>
              <a:ext uri="{FF2B5EF4-FFF2-40B4-BE49-F238E27FC236}">
                <a16:creationId xmlns:a16="http://schemas.microsoft.com/office/drawing/2014/main" id="{19E3F75E-08AC-97B7-6639-ABC22F6059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7" y="365125"/>
            <a:ext cx="5732723" cy="612775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05BFD-8290-0B55-0A1A-D6C772E231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中央氣象局全球預報模式</a:t>
            </a:r>
            <a:endParaRPr lang="en-US" altLang="zh-TW" dirty="0"/>
          </a:p>
          <a:p>
            <a:r>
              <a:rPr lang="zh-TW" altLang="en-US" dirty="0"/>
              <a:t>模式初始時間</a:t>
            </a:r>
            <a:r>
              <a:rPr lang="en-US" altLang="zh-TW" dirty="0"/>
              <a:t>11</a:t>
            </a:r>
            <a:r>
              <a:rPr lang="zh-TW" altLang="en-US" dirty="0"/>
              <a:t>月初</a:t>
            </a:r>
            <a:r>
              <a:rPr lang="en-US" altLang="zh-TW" dirty="0"/>
              <a:t>5</a:t>
            </a:r>
            <a:r>
              <a:rPr lang="zh-TW" altLang="en-US" dirty="0"/>
              <a:t>台灣早起</a:t>
            </a:r>
            <a:r>
              <a:rPr lang="en-US" altLang="zh-TW" dirty="0"/>
              <a:t>8</a:t>
            </a:r>
            <a:r>
              <a:rPr lang="zh-TW" altLang="en-US" dirty="0"/>
              <a:t>點</a:t>
            </a:r>
            <a:endParaRPr lang="en-US" altLang="zh-TW" dirty="0"/>
          </a:p>
          <a:p>
            <a:r>
              <a:rPr lang="zh-TW" altLang="en-US" dirty="0"/>
              <a:t>觀測分析圖</a:t>
            </a:r>
            <a:endParaRPr lang="en-US" altLang="zh-TW" dirty="0"/>
          </a:p>
          <a:p>
            <a:r>
              <a:rPr lang="zh-TW" altLang="en-US" dirty="0"/>
              <a:t>北極佇中央，台灣佇下底</a:t>
            </a:r>
            <a:endParaRPr lang="en-US" altLang="zh-TW" dirty="0"/>
          </a:p>
          <a:p>
            <a:r>
              <a:rPr lang="zh-TW" altLang="en-US" dirty="0"/>
              <a:t>箭頭：風向，色水：風速</a:t>
            </a:r>
            <a:endParaRPr lang="en-US" altLang="zh-TW" dirty="0"/>
          </a:p>
          <a:p>
            <a:r>
              <a:rPr lang="en-US" altLang="zh-TW" dirty="0"/>
              <a:t>30 m/s ~ </a:t>
            </a:r>
            <a:r>
              <a:rPr lang="zh-TW" altLang="en-US" dirty="0"/>
              <a:t>高速公路</a:t>
            </a:r>
            <a:endParaRPr lang="en-US" altLang="zh-TW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E9D7-7585-44DC-3BF2-D144FE82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14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EFA976-6B56-F086-7404-B4BE10B77A20}"/>
              </a:ext>
            </a:extLst>
          </p:cNvPr>
          <p:cNvSpPr/>
          <p:nvPr/>
        </p:nvSpPr>
        <p:spPr>
          <a:xfrm>
            <a:off x="5929149" y="4420463"/>
            <a:ext cx="243051" cy="181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2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1CE2-3AF7-4B79-5D7D-D9D096FC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北半球高空氣流場</a:t>
            </a:r>
            <a:endParaRPr lang="en-US" dirty="0"/>
          </a:p>
        </p:txBody>
      </p:sp>
      <p:pic>
        <p:nvPicPr>
          <p:cNvPr id="7" name="Content Placeholder 6" descr="Diagram">
            <a:extLst>
              <a:ext uri="{FF2B5EF4-FFF2-40B4-BE49-F238E27FC236}">
                <a16:creationId xmlns:a16="http://schemas.microsoft.com/office/drawing/2014/main" id="{19E3F75E-08AC-97B7-6639-ABC22F6059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7" y="365125"/>
            <a:ext cx="5732723" cy="612775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05BFD-8290-0B55-0A1A-D6C772E231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中央氣象局全球預報模式</a:t>
            </a:r>
            <a:endParaRPr lang="en-US" altLang="zh-TW" dirty="0"/>
          </a:p>
          <a:p>
            <a:r>
              <a:rPr lang="zh-TW" altLang="en-US" dirty="0"/>
              <a:t>模式初始時間</a:t>
            </a:r>
            <a:r>
              <a:rPr lang="en-US" altLang="zh-TW" dirty="0"/>
              <a:t>11</a:t>
            </a:r>
            <a:r>
              <a:rPr lang="zh-TW" altLang="en-US" dirty="0"/>
              <a:t>月初</a:t>
            </a:r>
            <a:r>
              <a:rPr lang="en-US" altLang="zh-TW" dirty="0"/>
              <a:t>5</a:t>
            </a:r>
            <a:r>
              <a:rPr lang="zh-TW" altLang="en-US" dirty="0"/>
              <a:t>台灣早起</a:t>
            </a:r>
            <a:r>
              <a:rPr lang="en-US" altLang="zh-TW" dirty="0"/>
              <a:t>8</a:t>
            </a:r>
            <a:r>
              <a:rPr lang="zh-TW" altLang="en-US" dirty="0"/>
              <a:t>點</a:t>
            </a:r>
            <a:endParaRPr lang="en-US" altLang="zh-TW" dirty="0"/>
          </a:p>
          <a:p>
            <a:r>
              <a:rPr lang="zh-TW" altLang="en-US" dirty="0"/>
              <a:t>觀測分析圖</a:t>
            </a:r>
            <a:endParaRPr lang="en-US" altLang="zh-TW" dirty="0"/>
          </a:p>
          <a:p>
            <a:r>
              <a:rPr lang="zh-TW" altLang="en-US" dirty="0"/>
              <a:t>北極佇中央，台灣佇下底</a:t>
            </a:r>
            <a:endParaRPr lang="en-US" altLang="zh-TW" dirty="0"/>
          </a:p>
          <a:p>
            <a:r>
              <a:rPr lang="zh-TW" altLang="en-US" dirty="0"/>
              <a:t>箭頭：風向，色水：風速</a:t>
            </a:r>
            <a:endParaRPr lang="en-US" altLang="zh-TW" dirty="0"/>
          </a:p>
          <a:p>
            <a:r>
              <a:rPr lang="en-US" altLang="zh-TW" dirty="0"/>
              <a:t>30 m/s ~ </a:t>
            </a:r>
            <a:r>
              <a:rPr lang="zh-TW" altLang="en-US" dirty="0"/>
              <a:t>高速公路</a:t>
            </a:r>
            <a:endParaRPr lang="en-US" altLang="zh-TW" dirty="0"/>
          </a:p>
          <a:p>
            <a:r>
              <a:rPr lang="en-US" altLang="zh-TW" dirty="0"/>
              <a:t>200 </a:t>
            </a:r>
            <a:r>
              <a:rPr lang="en-US" altLang="zh-TW" dirty="0" err="1"/>
              <a:t>hPa</a:t>
            </a:r>
            <a:r>
              <a:rPr lang="en-US" altLang="zh-TW" dirty="0"/>
              <a:t> ~ </a:t>
            </a:r>
            <a:r>
              <a:rPr lang="zh-TW" altLang="en-US" dirty="0"/>
              <a:t>三支玉山</a:t>
            </a:r>
            <a:endParaRPr lang="en-US" altLang="zh-TW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E9D7-7585-44DC-3BF2-D144FE82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15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3C637C-843C-4453-3F89-2F2DB4C2E998}"/>
              </a:ext>
            </a:extLst>
          </p:cNvPr>
          <p:cNvSpPr/>
          <p:nvPr/>
        </p:nvSpPr>
        <p:spPr>
          <a:xfrm>
            <a:off x="3806687" y="512404"/>
            <a:ext cx="1866444" cy="358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3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1CE2-3AF7-4B79-5D7D-D9D096FC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大港氣流</a:t>
            </a:r>
            <a:endParaRPr lang="en-US" dirty="0"/>
          </a:p>
        </p:txBody>
      </p:sp>
      <p:pic>
        <p:nvPicPr>
          <p:cNvPr id="7" name="Content Placeholder 6" descr="Diagram">
            <a:extLst>
              <a:ext uri="{FF2B5EF4-FFF2-40B4-BE49-F238E27FC236}">
                <a16:creationId xmlns:a16="http://schemas.microsoft.com/office/drawing/2014/main" id="{19E3F75E-08AC-97B7-6639-ABC22F6059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7" y="365125"/>
            <a:ext cx="5732723" cy="612775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05BFD-8290-0B55-0A1A-D6C772E23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32723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極強風速超過 </a:t>
            </a:r>
            <a:r>
              <a:rPr lang="en-US" altLang="zh-TW" dirty="0"/>
              <a:t>60 m/s ê</a:t>
            </a:r>
            <a:r>
              <a:rPr lang="zh-TW" altLang="en-US" dirty="0">
                <a:solidFill>
                  <a:srgbClr val="FF89FF"/>
                </a:solidFill>
              </a:rPr>
              <a:t>大港氣流</a:t>
            </a:r>
            <a:r>
              <a:rPr lang="zh-TW" altLang="en-US" dirty="0"/>
              <a:t>有幾港？</a:t>
            </a:r>
            <a:endParaRPr lang="en-US" altLang="zh-TW" dirty="0"/>
          </a:p>
          <a:p>
            <a:r>
              <a:rPr lang="zh-TW" altLang="en-US" dirty="0"/>
              <a:t>有三港大港氣流</a:t>
            </a:r>
            <a:endParaRPr lang="en-US" altLang="zh-TW" dirty="0"/>
          </a:p>
          <a:p>
            <a:r>
              <a:rPr lang="en-US" altLang="zh-TW" dirty="0"/>
              <a:t>There are three </a:t>
            </a:r>
            <a:r>
              <a:rPr lang="en-US" altLang="zh-TW" dirty="0">
                <a:solidFill>
                  <a:srgbClr val="FF89FF"/>
                </a:solidFill>
              </a:rPr>
              <a:t>jet streams </a:t>
            </a:r>
            <a:r>
              <a:rPr lang="en-US" altLang="zh-TW" dirty="0"/>
              <a:t>whose maximum wind speed exceeds 60 m/s.</a:t>
            </a:r>
          </a:p>
          <a:p>
            <a:endParaRPr lang="en-US" altLang="zh-TW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E9D7-7585-44DC-3BF2-D144FE82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81E1-0EB0-D27F-63D7-1A3E07AD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英語</a:t>
            </a:r>
            <a:r>
              <a:rPr lang="en-US" altLang="zh-TW" dirty="0"/>
              <a:t>j</a:t>
            </a:r>
            <a:r>
              <a:rPr lang="en-US" dirty="0"/>
              <a:t>et stream</a:t>
            </a:r>
            <a:r>
              <a:rPr lang="zh-TW" altLang="en-US" dirty="0"/>
              <a:t>咱講大港氣流</a:t>
            </a:r>
            <a:endParaRPr lang="en-US" altLang="zh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1B4EA-8751-D4D3-E761-8D6FDB30A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咱毋免先想</a:t>
            </a:r>
            <a:r>
              <a:rPr lang="en-US" altLang="zh-TW" dirty="0"/>
              <a:t>jet stream</a:t>
            </a:r>
          </a:p>
          <a:p>
            <a:r>
              <a:rPr lang="zh-TW" altLang="en-US" dirty="0"/>
              <a:t>咱會使做用台語</a:t>
            </a:r>
            <a:r>
              <a:rPr lang="en-US" altLang="zh-TW" dirty="0" err="1"/>
              <a:t>leh</a:t>
            </a:r>
            <a:r>
              <a:rPr lang="zh-TW" altLang="en-US" dirty="0"/>
              <a:t>思考</a:t>
            </a:r>
            <a:r>
              <a:rPr lang="en-US" altLang="zh-TW" dirty="0"/>
              <a:t>ê</a:t>
            </a:r>
            <a:r>
              <a:rPr lang="zh-TW" altLang="en-US" dirty="0"/>
              <a:t>大氣科學家</a:t>
            </a:r>
            <a:endParaRPr lang="en-US" altLang="zh-TW" dirty="0"/>
          </a:p>
          <a:p>
            <a:r>
              <a:rPr lang="zh-TW" altLang="en-US" dirty="0"/>
              <a:t>咱觀測着空中有大港氣流</a:t>
            </a:r>
            <a:endParaRPr lang="en-US" altLang="zh-TW" dirty="0"/>
          </a:p>
          <a:p>
            <a:r>
              <a:rPr lang="zh-TW" altLang="en-US" dirty="0"/>
              <a:t>咱講</a:t>
            </a:r>
            <a:r>
              <a:rPr lang="en-US" altLang="zh-TW" dirty="0"/>
              <a:t>ê</a:t>
            </a:r>
            <a:r>
              <a:rPr lang="zh-TW" altLang="en-US" dirty="0"/>
              <a:t>大港氣流拄好是英語</a:t>
            </a:r>
            <a:r>
              <a:rPr lang="en-US" altLang="zh-TW" dirty="0" err="1"/>
              <a:t>leh</a:t>
            </a:r>
            <a:r>
              <a:rPr lang="zh-TW" altLang="en-US" dirty="0"/>
              <a:t>講</a:t>
            </a:r>
            <a:r>
              <a:rPr lang="en-US" altLang="zh-TW" dirty="0"/>
              <a:t>ê “jet stream”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D17FC-E06D-8E3B-D547-AD16D584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61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1CE2-3AF7-4B79-5D7D-D9D096FC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人造衛星雲圖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05BFD-8290-0B55-0A1A-D6C772E231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1994</a:t>
            </a:r>
            <a:r>
              <a:rPr lang="zh-TW" altLang="en-US" dirty="0"/>
              <a:t>年</a:t>
            </a:r>
            <a:r>
              <a:rPr lang="en-US" altLang="zh-TW" dirty="0"/>
              <a:t>8</a:t>
            </a:r>
            <a:r>
              <a:rPr lang="zh-TW" altLang="en-US" dirty="0"/>
              <a:t>月</a:t>
            </a:r>
            <a:r>
              <a:rPr lang="en-US" altLang="zh-TW" dirty="0"/>
              <a:t>23 </a:t>
            </a:r>
            <a:r>
              <a:rPr lang="zh-TW" altLang="en-US" dirty="0"/>
              <a:t>世標時</a:t>
            </a:r>
            <a:r>
              <a:rPr lang="en-US" altLang="zh-TW" dirty="0"/>
              <a:t>02 (</a:t>
            </a:r>
            <a:r>
              <a:rPr lang="zh-TW" altLang="en-US" dirty="0"/>
              <a:t>日頭正對東經</a:t>
            </a:r>
            <a:r>
              <a:rPr lang="en-US" altLang="zh-TW" dirty="0"/>
              <a:t>150</a:t>
            </a:r>
            <a:r>
              <a:rPr lang="zh-TW" altLang="en-US" dirty="0"/>
              <a:t>度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太平洋 </a:t>
            </a:r>
            <a:r>
              <a:rPr lang="en-US" altLang="zh-TW" dirty="0"/>
              <a:t>(</a:t>
            </a:r>
            <a:r>
              <a:rPr lang="zh-TW" altLang="en-US" dirty="0"/>
              <a:t>東經</a:t>
            </a:r>
            <a:r>
              <a:rPr lang="en-US" altLang="zh-TW" dirty="0"/>
              <a:t>150</a:t>
            </a:r>
            <a:r>
              <a:rPr lang="zh-TW" altLang="en-US" dirty="0"/>
              <a:t>度以東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請問這是啥乜天氣系統？</a:t>
            </a:r>
            <a:endParaRPr lang="en-US" altLang="zh-TW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E9D7-7585-44DC-3BF2-D144FE82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18</a:t>
            </a:fld>
            <a:endParaRPr lang="en-US"/>
          </a:p>
        </p:txBody>
      </p:sp>
      <p:pic>
        <p:nvPicPr>
          <p:cNvPr id="13" name="Content Placeholder 12" descr="A picture containing outdoor, crater, hole">
            <a:extLst>
              <a:ext uri="{FF2B5EF4-FFF2-40B4-BE49-F238E27FC236}">
                <a16:creationId xmlns:a16="http://schemas.microsoft.com/office/drawing/2014/main" id="{5A998C87-9EA9-6275-5C2B-4AFC3B8075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797533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1CE2-3AF7-4B79-5D7D-D9D096FC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風颱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05BFD-8290-0B55-0A1A-D6C772E231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1994</a:t>
            </a:r>
            <a:r>
              <a:rPr lang="zh-TW" altLang="en-US" dirty="0"/>
              <a:t>年</a:t>
            </a:r>
            <a:r>
              <a:rPr lang="en-US" altLang="zh-TW" dirty="0"/>
              <a:t>ê John</a:t>
            </a:r>
            <a:r>
              <a:rPr lang="zh-TW" altLang="en-US" dirty="0"/>
              <a:t>風颱是有史以來路徑上長、延時上久</a:t>
            </a:r>
            <a:r>
              <a:rPr lang="en-US" altLang="zh-TW" dirty="0"/>
              <a:t>ê</a:t>
            </a:r>
            <a:r>
              <a:rPr lang="zh-TW" altLang="en-US" dirty="0"/>
              <a:t>熱帶氣旋</a:t>
            </a:r>
            <a:endParaRPr lang="en-US" altLang="zh-TW" dirty="0"/>
          </a:p>
          <a:p>
            <a:r>
              <a:rPr lang="zh-TW" altLang="en-US" dirty="0"/>
              <a:t>英語</a:t>
            </a:r>
            <a:r>
              <a:rPr lang="en-US" altLang="zh-TW" dirty="0"/>
              <a:t>hurricane</a:t>
            </a:r>
            <a:r>
              <a:rPr lang="zh-TW" altLang="en-US" dirty="0"/>
              <a:t>咱按怎講？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E9D7-7585-44DC-3BF2-D144FE82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19</a:t>
            </a:fld>
            <a:endParaRPr lang="en-US"/>
          </a:p>
        </p:txBody>
      </p:sp>
      <p:pic>
        <p:nvPicPr>
          <p:cNvPr id="13" name="Content Placeholder 12" descr="A picture containing outdoor, crater, hole">
            <a:extLst>
              <a:ext uri="{FF2B5EF4-FFF2-40B4-BE49-F238E27FC236}">
                <a16:creationId xmlns:a16="http://schemas.microsoft.com/office/drawing/2014/main" id="{5A998C87-9EA9-6275-5C2B-4AFC3B8075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11099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74CC4-B9C6-01E4-DFE7-98E548E3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主講 </a:t>
            </a:r>
            <a:r>
              <a:rPr lang="en-US" altLang="zh-TW" dirty="0" err="1"/>
              <a:t>Gôo</a:t>
            </a:r>
            <a:r>
              <a:rPr lang="en-US" altLang="zh-TW" dirty="0"/>
              <a:t> </a:t>
            </a:r>
            <a:r>
              <a:rPr lang="en-US" altLang="zh-TW" dirty="0" err="1"/>
              <a:t>Tsì-Hông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182CE-BB43-088B-A792-24FD56315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大氣科學含佇地球科學內，是咱中小學</a:t>
            </a:r>
            <a:r>
              <a:rPr lang="en-US" altLang="zh-TW" dirty="0"/>
              <a:t>ê</a:t>
            </a:r>
            <a:r>
              <a:rPr lang="zh-TW" altLang="en-US" dirty="0"/>
              <a:t>專業科目，按怎佇學校做浸汰式</a:t>
            </a:r>
            <a:r>
              <a:rPr lang="en-US" altLang="zh-TW" dirty="0"/>
              <a:t>ê</a:t>
            </a:r>
            <a:r>
              <a:rPr lang="zh-TW" altLang="en-US" dirty="0"/>
              <a:t>台語地球科學教育？</a:t>
            </a:r>
            <a:endParaRPr lang="en-US" altLang="zh-TW" dirty="0"/>
          </a:p>
          <a:p>
            <a:r>
              <a:rPr lang="zh-TW" altLang="en-US" dirty="0"/>
              <a:t>學經歷：</a:t>
            </a:r>
            <a:endParaRPr lang="en-US" altLang="zh-TW" dirty="0"/>
          </a:p>
          <a:p>
            <a:pPr lvl="1"/>
            <a:r>
              <a:rPr lang="zh-TW" altLang="en-US" dirty="0"/>
              <a:t>清大原子科學碩士</a:t>
            </a:r>
            <a:r>
              <a:rPr lang="en-US" altLang="zh-TW" dirty="0"/>
              <a:t>(1994)</a:t>
            </a:r>
            <a:r>
              <a:rPr lang="zh-TW" altLang="en-US" dirty="0"/>
              <a:t>，師大物理系</a:t>
            </a:r>
            <a:r>
              <a:rPr lang="en-US" altLang="zh-TW" dirty="0"/>
              <a:t>(1991)</a:t>
            </a:r>
          </a:p>
          <a:p>
            <a:pPr lvl="1"/>
            <a:r>
              <a:rPr lang="zh-TW" altLang="en-US" dirty="0"/>
              <a:t>國中自然科，台語教師，高雄市國民教育輔導團本土語文專任輔導員，高師大台語師資專長班兼任講師。</a:t>
            </a:r>
            <a:endParaRPr lang="en-US" altLang="zh-TW" dirty="0"/>
          </a:p>
          <a:p>
            <a:pPr lvl="1"/>
            <a:r>
              <a:rPr lang="zh-TW" altLang="en-US" dirty="0"/>
              <a:t>捌參加曾文溪電台和台語文學</a:t>
            </a:r>
            <a:r>
              <a:rPr lang="en-US" altLang="zh-TW" dirty="0"/>
              <a:t>《</a:t>
            </a:r>
            <a:r>
              <a:rPr lang="zh-TW" altLang="en-US" dirty="0"/>
              <a:t>錦荔枝的故事</a:t>
            </a:r>
            <a:r>
              <a:rPr lang="en-US" altLang="zh-TW" dirty="0"/>
              <a:t>》</a:t>
            </a:r>
            <a:r>
              <a:rPr lang="zh-TW" altLang="en-US" dirty="0"/>
              <a:t>的台語廣播劇錄製</a:t>
            </a:r>
            <a:endParaRPr lang="en-US" altLang="zh-TW" dirty="0"/>
          </a:p>
          <a:p>
            <a:pPr lvl="1"/>
            <a:r>
              <a:rPr lang="zh-TW" altLang="en-US" dirty="0"/>
              <a:t>第三冬主持家己學校</a:t>
            </a:r>
            <a:r>
              <a:rPr lang="en-US" altLang="zh-TW" dirty="0"/>
              <a:t>(</a:t>
            </a:r>
            <a:r>
              <a:rPr lang="zh-TW" altLang="en-US" dirty="0"/>
              <a:t>高雄市國昌國中</a:t>
            </a:r>
            <a:r>
              <a:rPr lang="en-US" altLang="zh-TW" dirty="0"/>
              <a:t>)</a:t>
            </a:r>
            <a:r>
              <a:rPr lang="zh-TW" altLang="en-US" dirty="0"/>
              <a:t>的沉浸式教學計畫，用台語教地球科學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9D231-5475-F6BB-0F27-5F1360B1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27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1CE2-3AF7-4B79-5D7D-D9D096FC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John</a:t>
            </a:r>
            <a:r>
              <a:rPr lang="zh-TW" altLang="en-US" dirty="0"/>
              <a:t>風颱路徑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E9D7-7585-44DC-3BF2-D144FE82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20</a:t>
            </a:fld>
            <a:endParaRPr lang="en-US"/>
          </a:p>
        </p:txBody>
      </p:sp>
      <p:pic>
        <p:nvPicPr>
          <p:cNvPr id="8" name="Content Placeholder 7" descr="Chart">
            <a:extLst>
              <a:ext uri="{FF2B5EF4-FFF2-40B4-BE49-F238E27FC236}">
                <a16:creationId xmlns:a16="http://schemas.microsoft.com/office/drawing/2014/main" id="{7BBEE8FD-7480-B469-1D43-45740C14E8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094"/>
            <a:ext cx="6172200" cy="4937760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05F3FA-546C-461E-FF53-D8ADEEDB33B1}"/>
              </a:ext>
            </a:extLst>
          </p:cNvPr>
          <p:cNvCxnSpPr/>
          <p:nvPr/>
        </p:nvCxnSpPr>
        <p:spPr>
          <a:xfrm flipV="1">
            <a:off x="665922" y="2613991"/>
            <a:ext cx="0" cy="23754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6F54378-6583-8DE1-5464-1E31177D8A6D}"/>
              </a:ext>
            </a:extLst>
          </p:cNvPr>
          <p:cNvSpPr txBox="1"/>
          <p:nvPr/>
        </p:nvSpPr>
        <p:spPr>
          <a:xfrm>
            <a:off x="665922" y="20292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國際換日線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580BA63-098E-B779-8980-111655036B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“By crossing (the International Date Line) into the western Pacific, (Hurricane)</a:t>
            </a:r>
            <a:r>
              <a:rPr lang="zh-TW" altLang="en-US" sz="2800" dirty="0"/>
              <a:t> </a:t>
            </a:r>
            <a:r>
              <a:rPr lang="en-US" sz="2800" dirty="0"/>
              <a:t>John also became a typhoon”</a:t>
            </a:r>
          </a:p>
          <a:p>
            <a:pPr lvl="1"/>
            <a:r>
              <a:rPr lang="en-US" sz="2400" dirty="0"/>
              <a:t>From “Hurricane John (1994)” In </a:t>
            </a:r>
            <a:r>
              <a:rPr lang="en-US" sz="2400" i="1" dirty="0"/>
              <a:t>Wikipedia</a:t>
            </a:r>
            <a:endParaRPr lang="en-US" sz="2400" dirty="0"/>
          </a:p>
          <a:p>
            <a:r>
              <a:rPr lang="zh-TW" altLang="en-US" dirty="0"/>
              <a:t>因為</a:t>
            </a:r>
            <a:r>
              <a:rPr lang="en-US" altLang="zh-TW" dirty="0"/>
              <a:t>Hurricane John</a:t>
            </a:r>
            <a:r>
              <a:rPr lang="zh-TW" altLang="en-US" dirty="0"/>
              <a:t>盤過國際換日線，</a:t>
            </a:r>
            <a:r>
              <a:rPr lang="en-US" altLang="zh-TW" dirty="0" err="1"/>
              <a:t>tsua</a:t>
            </a:r>
            <a:r>
              <a:rPr lang="en-US" altLang="zh-TW" dirty="0"/>
              <a:t>̋ⁿ</a:t>
            </a:r>
            <a:r>
              <a:rPr lang="zh-TW" altLang="en-US" dirty="0"/>
              <a:t>變做</a:t>
            </a:r>
            <a:r>
              <a:rPr lang="en-US" altLang="zh-TW" dirty="0"/>
              <a:t>Typhoon John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F71996-FE1F-8325-06A1-62867B181F7C}"/>
              </a:ext>
            </a:extLst>
          </p:cNvPr>
          <p:cNvCxnSpPr/>
          <p:nvPr/>
        </p:nvCxnSpPr>
        <p:spPr>
          <a:xfrm flipH="1" flipV="1">
            <a:off x="496957" y="4055165"/>
            <a:ext cx="546652" cy="298174"/>
          </a:xfrm>
          <a:prstGeom prst="straightConnector1">
            <a:avLst/>
          </a:prstGeom>
          <a:ln w="381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414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1CE2-3AF7-4B79-5D7D-D9D096FC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風颱管區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05BFD-8290-0B55-0A1A-D6C772E231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北大西洋、東北太平洋、中北太平洋即三个管區</a:t>
            </a:r>
            <a:r>
              <a:rPr lang="en-US" altLang="zh-TW" dirty="0" err="1"/>
              <a:t>kā</a:t>
            </a:r>
            <a:r>
              <a:rPr lang="zh-TW" altLang="en-US" dirty="0"/>
              <a:t>風颱號做</a:t>
            </a:r>
            <a:r>
              <a:rPr lang="en-US" altLang="zh-TW" dirty="0"/>
              <a:t> “hurricane”</a:t>
            </a:r>
          </a:p>
          <a:p>
            <a:r>
              <a:rPr lang="zh-TW" altLang="en-US" dirty="0"/>
              <a:t>西北太平洋管區</a:t>
            </a:r>
            <a:r>
              <a:rPr lang="en-US" altLang="zh-TW" dirty="0" err="1"/>
              <a:t>kā</a:t>
            </a:r>
            <a:r>
              <a:rPr lang="zh-TW" altLang="en-US" dirty="0"/>
              <a:t>風颱號做 </a:t>
            </a:r>
            <a:r>
              <a:rPr lang="en-US" altLang="zh-TW" dirty="0"/>
              <a:t>“typhoon”</a:t>
            </a:r>
          </a:p>
          <a:p>
            <a:r>
              <a:rPr lang="zh-TW" altLang="en-US" dirty="0"/>
              <a:t>其他管區</a:t>
            </a:r>
            <a:r>
              <a:rPr lang="en-US" altLang="zh-TW" dirty="0" err="1"/>
              <a:t>kā</a:t>
            </a:r>
            <a:r>
              <a:rPr lang="zh-TW" altLang="en-US" dirty="0"/>
              <a:t>風颱號做</a:t>
            </a:r>
            <a:r>
              <a:rPr lang="en-US" altLang="zh-TW" dirty="0"/>
              <a:t> “tropical cyclone”</a:t>
            </a:r>
          </a:p>
          <a:p>
            <a:r>
              <a:rPr lang="zh-TW" altLang="en-US" dirty="0"/>
              <a:t>管區界線是人為</a:t>
            </a:r>
            <a:r>
              <a:rPr lang="en-US" altLang="zh-TW" dirty="0"/>
              <a:t>--ê</a:t>
            </a:r>
            <a:endParaRPr lang="zh-TW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E9D7-7585-44DC-3BF2-D144FE82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21</a:t>
            </a:fld>
            <a:endParaRPr lang="en-US"/>
          </a:p>
        </p:txBody>
      </p:sp>
      <p:pic>
        <p:nvPicPr>
          <p:cNvPr id="8" name="Content Placeholder 7" descr="Chart, scatter chart&#10;&#10;Description automatically generated">
            <a:extLst>
              <a:ext uri="{FF2B5EF4-FFF2-40B4-BE49-F238E27FC236}">
                <a16:creationId xmlns:a16="http://schemas.microsoft.com/office/drawing/2014/main" id="{562CEB6F-221B-0D39-64A7-160961902F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/>
          <a:stretch/>
        </p:blipFill>
        <p:spPr>
          <a:xfrm>
            <a:off x="0" y="1343993"/>
            <a:ext cx="6192079" cy="417001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3EE0E3-F237-B700-88EC-17C453DF3C10}"/>
              </a:ext>
            </a:extLst>
          </p:cNvPr>
          <p:cNvSpPr/>
          <p:nvPr/>
        </p:nvSpPr>
        <p:spPr>
          <a:xfrm>
            <a:off x="2773018" y="2105891"/>
            <a:ext cx="2773018" cy="140141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FCAFDC-F0F2-7016-1F6B-051452F0215D}"/>
              </a:ext>
            </a:extLst>
          </p:cNvPr>
          <p:cNvSpPr/>
          <p:nvPr/>
        </p:nvSpPr>
        <p:spPr>
          <a:xfrm>
            <a:off x="1391478" y="2276061"/>
            <a:ext cx="1381540" cy="12345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0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81E1-0EB0-D27F-63D7-1A3E07AD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英語</a:t>
            </a:r>
            <a:r>
              <a:rPr lang="en-US" altLang="zh-TW" dirty="0"/>
              <a:t>hurricane</a:t>
            </a:r>
            <a:r>
              <a:rPr lang="zh-TW" altLang="en-US" dirty="0"/>
              <a:t>咱講風颱</a:t>
            </a:r>
            <a:endParaRPr lang="en-US" altLang="zh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1B4EA-8751-D4D3-E761-8D6FDB30A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英語</a:t>
            </a:r>
            <a:r>
              <a:rPr lang="en-US" altLang="zh-TW" dirty="0"/>
              <a:t>hurricane</a:t>
            </a:r>
            <a:r>
              <a:rPr lang="zh-TW" altLang="en-US" dirty="0"/>
              <a:t>佮</a:t>
            </a:r>
            <a:r>
              <a:rPr lang="en-US" altLang="zh-TW" dirty="0"/>
              <a:t>typhoon</a:t>
            </a:r>
            <a:r>
              <a:rPr lang="zh-TW" altLang="en-US" dirty="0"/>
              <a:t>爭差佇各管區用詞無仝，咱攏講風颱就好</a:t>
            </a:r>
            <a:endParaRPr lang="en-US" altLang="zh-TW" dirty="0"/>
          </a:p>
          <a:p>
            <a:r>
              <a:rPr lang="zh-TW" altLang="en-US" dirty="0"/>
              <a:t>講 </a:t>
            </a:r>
            <a:r>
              <a:rPr lang="en-US" altLang="zh-TW" dirty="0"/>
              <a:t>“hurricane” ê</a:t>
            </a:r>
            <a:r>
              <a:rPr lang="zh-TW" altLang="en-US" dirty="0"/>
              <a:t>管區所講</a:t>
            </a:r>
            <a:r>
              <a:rPr lang="en-US" altLang="zh-TW" dirty="0"/>
              <a:t>ê</a:t>
            </a:r>
            <a:r>
              <a:rPr lang="zh-TW" altLang="en-US" dirty="0"/>
              <a:t> </a:t>
            </a:r>
            <a:r>
              <a:rPr lang="en-US" altLang="zh-TW" dirty="0"/>
              <a:t>“tropical storm”</a:t>
            </a:r>
            <a:r>
              <a:rPr lang="zh-TW" altLang="en-US" dirty="0"/>
              <a:t>是輕度風颱，</a:t>
            </a:r>
            <a:r>
              <a:rPr lang="en-US" altLang="zh-TW" dirty="0"/>
              <a:t> “hurricane”</a:t>
            </a:r>
            <a:r>
              <a:rPr lang="zh-TW" altLang="en-US" dirty="0"/>
              <a:t>是中度以上</a:t>
            </a:r>
            <a:r>
              <a:rPr lang="en-US" altLang="zh-TW" dirty="0"/>
              <a:t>ê</a:t>
            </a:r>
            <a:r>
              <a:rPr lang="zh-TW" altLang="en-US" dirty="0"/>
              <a:t>風颱</a:t>
            </a:r>
            <a:endParaRPr lang="en-US" altLang="zh-TW" dirty="0"/>
          </a:p>
          <a:p>
            <a:r>
              <a:rPr lang="zh-TW" altLang="en-US" dirty="0"/>
              <a:t>熱帶低氣壓佮風颱攏是熱帶氣旋，英語 </a:t>
            </a:r>
            <a:r>
              <a:rPr lang="en-US" altLang="zh-TW" dirty="0"/>
              <a:t>“tropical cyclone”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D17FC-E06D-8E3B-D547-AD16D584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14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6A46-2DDB-73EC-E338-5576C9B57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英語</a:t>
            </a:r>
            <a:r>
              <a:rPr lang="en-US" altLang="zh-TW" dirty="0"/>
              <a:t>s</a:t>
            </a:r>
            <a:r>
              <a:rPr lang="en-US" dirty="0"/>
              <a:t>quall line</a:t>
            </a:r>
            <a:r>
              <a:rPr lang="zh-TW" altLang="en-US" dirty="0"/>
              <a:t>咱按怎講？</a:t>
            </a:r>
            <a:br>
              <a:rPr lang="en-US" altLang="zh-TW" dirty="0"/>
            </a:br>
            <a:r>
              <a:rPr lang="zh-TW" altLang="en-US" dirty="0"/>
              <a:t>借漢字詞</a:t>
            </a:r>
            <a:r>
              <a:rPr lang="en-US" altLang="zh-TW" dirty="0"/>
              <a:t>『</a:t>
            </a:r>
            <a:r>
              <a:rPr lang="zh-TW" altLang="en-US" dirty="0"/>
              <a:t>颮線</a:t>
            </a:r>
            <a:r>
              <a:rPr lang="en-US" altLang="zh-TW" dirty="0"/>
              <a:t>』(</a:t>
            </a:r>
            <a:r>
              <a:rPr lang="en-US" altLang="zh-TW" dirty="0" err="1"/>
              <a:t>phiau-suà</a:t>
            </a:r>
            <a:r>
              <a:rPr lang="en-US" altLang="zh-TW" dirty="0"/>
              <a:t>ⁿ)</a:t>
            </a:r>
            <a:r>
              <a:rPr lang="zh-TW" altLang="en-US" dirty="0"/>
              <a:t>敢好？</a:t>
            </a:r>
            <a:endParaRPr lang="en-US" dirty="0"/>
          </a:p>
        </p:txBody>
      </p:sp>
      <p:pic>
        <p:nvPicPr>
          <p:cNvPr id="5" name="Online Media 4" title="超壯觀！澎湖網友拍下完整颮線 14縣市留意「強陣風+雷雨夜襲」">
            <a:hlinkClick r:id="" action="ppaction://media"/>
            <a:extLst>
              <a:ext uri="{FF2B5EF4-FFF2-40B4-BE49-F238E27FC236}">
                <a16:creationId xmlns:a16="http://schemas.microsoft.com/office/drawing/2014/main" id="{965B71D7-92F2-BBF2-C518-C5AB2A147D1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B9ECF-0EE8-9951-E243-DB63E45C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B1F3-1886-5B63-F4BA-75068980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英語</a:t>
            </a:r>
            <a:r>
              <a:rPr lang="en-US" altLang="zh-TW" dirty="0"/>
              <a:t>s</a:t>
            </a:r>
            <a:r>
              <a:rPr lang="en-US" dirty="0"/>
              <a:t>quall line</a:t>
            </a:r>
            <a:r>
              <a:rPr lang="zh-TW" altLang="en-US" dirty="0"/>
              <a:t>咱按怎講？</a:t>
            </a:r>
            <a:br>
              <a:rPr lang="en-US" altLang="zh-TW" dirty="0"/>
            </a:br>
            <a:r>
              <a:rPr lang="zh-TW" altLang="en-US" dirty="0"/>
              <a:t>借漢字詞</a:t>
            </a:r>
            <a:r>
              <a:rPr lang="en-US" altLang="zh-TW" dirty="0"/>
              <a:t>『</a:t>
            </a:r>
            <a:r>
              <a:rPr lang="zh-TW" altLang="en-US" dirty="0"/>
              <a:t>颮線</a:t>
            </a:r>
            <a:r>
              <a:rPr lang="en-US" altLang="zh-TW" dirty="0"/>
              <a:t>』(</a:t>
            </a:r>
            <a:r>
              <a:rPr lang="en-US" altLang="zh-TW" dirty="0" err="1"/>
              <a:t>phiau-suà</a:t>
            </a:r>
            <a:r>
              <a:rPr lang="en-US" altLang="zh-TW" dirty="0"/>
              <a:t>ⁿ)</a:t>
            </a:r>
            <a:r>
              <a:rPr lang="zh-TW" altLang="en-US" dirty="0"/>
              <a:t>敢好？</a:t>
            </a:r>
            <a:endParaRPr lang="en-US" dirty="0"/>
          </a:p>
        </p:txBody>
      </p:sp>
      <p:pic>
        <p:nvPicPr>
          <p:cNvPr id="5" name="Online Media 4" title="颮線 雷達圖  Double Derecho Radar Loop 4/19/2019">
            <a:hlinkClick r:id="" action="ppaction://media"/>
            <a:extLst>
              <a:ext uri="{FF2B5EF4-FFF2-40B4-BE49-F238E27FC236}">
                <a16:creationId xmlns:a16="http://schemas.microsoft.com/office/drawing/2014/main" id="{D75C9877-E95C-83BE-BFED-2F52D9B9234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3520A-6986-2BFE-FBFD-C7D0D93B2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9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4419-65C5-E782-F991-4D0CC398D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9341"/>
            <a:ext cx="10515600" cy="757130"/>
          </a:xfrm>
        </p:spPr>
        <p:txBody>
          <a:bodyPr>
            <a:spAutoFit/>
          </a:bodyPr>
          <a:lstStyle/>
          <a:p>
            <a:r>
              <a:rPr lang="zh-TW" altLang="en-US" dirty="0"/>
              <a:t>詞</a:t>
            </a:r>
            <a:r>
              <a:rPr lang="en-US" altLang="zh-TW" dirty="0"/>
              <a:t>ê</a:t>
            </a:r>
            <a:r>
              <a:rPr lang="zh-TW" altLang="en-US" dirty="0"/>
              <a:t>歷史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94FDA-AC98-5BEF-A629-DD3327838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06471"/>
            <a:ext cx="5157787" cy="535531"/>
          </a:xfrm>
        </p:spPr>
        <p:txBody>
          <a:bodyPr>
            <a:spAutoFit/>
          </a:bodyPr>
          <a:lstStyle/>
          <a:p>
            <a:pPr algn="ctr"/>
            <a:r>
              <a:rPr lang="zh-TW" altLang="en-US" dirty="0"/>
              <a:t>英文 </a:t>
            </a:r>
            <a:r>
              <a:rPr lang="en-US" altLang="zh-TW" dirty="0"/>
              <a:t>“squall line”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6CA12-9DA9-D287-1779-E655529F5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42002"/>
            <a:ext cx="5157787" cy="4915998"/>
          </a:xfrm>
        </p:spPr>
        <p:txBody>
          <a:bodyPr>
            <a:normAutofit/>
          </a:bodyPr>
          <a:lstStyle/>
          <a:p>
            <a:r>
              <a:rPr lang="zh-TW" altLang="en-US" dirty="0"/>
              <a:t>英語在來有用</a:t>
            </a:r>
            <a:r>
              <a:rPr lang="en-US" altLang="zh-TW" dirty="0"/>
              <a:t>squall</a:t>
            </a:r>
            <a:r>
              <a:rPr lang="zh-TW" altLang="en-US" dirty="0"/>
              <a:t>即字來表示即款天氣</a:t>
            </a:r>
            <a:endParaRPr lang="en-US" altLang="zh-TW" dirty="0"/>
          </a:p>
          <a:p>
            <a:pPr lvl="1"/>
            <a:r>
              <a:rPr lang="en-US" dirty="0"/>
              <a:t>1699</a:t>
            </a:r>
            <a:r>
              <a:rPr lang="zh-TW" altLang="en-US" dirty="0"/>
              <a:t>年</a:t>
            </a:r>
            <a:r>
              <a:rPr lang="en-US" altLang="zh-TW" dirty="0"/>
              <a:t>ê</a:t>
            </a:r>
            <a:r>
              <a:rPr lang="zh-TW" altLang="en-US" dirty="0"/>
              <a:t>航海日記頭擺記載</a:t>
            </a:r>
            <a:endParaRPr lang="en-US" altLang="zh-TW" dirty="0"/>
          </a:p>
          <a:p>
            <a:pPr lvl="1"/>
            <a:r>
              <a:rPr lang="en-US" altLang="zh-TW" dirty="0"/>
              <a:t>a sudden violent wind often with rain or snow</a:t>
            </a:r>
          </a:p>
          <a:p>
            <a:r>
              <a:rPr lang="zh-TW" altLang="en-US" dirty="0"/>
              <a:t>一百冬來觀測科技進步，咱覺察講有真濟</a:t>
            </a:r>
            <a:r>
              <a:rPr lang="en-US" altLang="zh-TW" dirty="0"/>
              <a:t>squall</a:t>
            </a:r>
            <a:r>
              <a:rPr lang="zh-TW" altLang="en-US" dirty="0"/>
              <a:t>排做線形，</a:t>
            </a:r>
            <a:r>
              <a:rPr lang="en-US" altLang="zh-TW" dirty="0" err="1"/>
              <a:t>kā</a:t>
            </a:r>
            <a:r>
              <a:rPr lang="zh-TW" altLang="en-US" dirty="0"/>
              <a:t>號做</a:t>
            </a:r>
            <a:r>
              <a:rPr lang="en-US" altLang="zh-TW" dirty="0"/>
              <a:t>squall line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C66927-A13E-EB0A-3C97-8D36BF1D2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406471"/>
            <a:ext cx="5183188" cy="535531"/>
          </a:xfrm>
        </p:spPr>
        <p:txBody>
          <a:bodyPr>
            <a:spAutoFit/>
          </a:bodyPr>
          <a:lstStyle/>
          <a:p>
            <a:pPr algn="ctr"/>
            <a:r>
              <a:rPr lang="zh-TW" altLang="en-US" dirty="0"/>
              <a:t>漢文 </a:t>
            </a:r>
            <a:r>
              <a:rPr lang="en-US" altLang="zh-TW" dirty="0"/>
              <a:t>『</a:t>
            </a:r>
            <a:r>
              <a:rPr lang="zh-TW" altLang="en-US" dirty="0"/>
              <a:t>颮線</a:t>
            </a:r>
            <a:r>
              <a:rPr lang="en-US" altLang="zh-TW" dirty="0"/>
              <a:t>』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FDE122-949B-3A11-6309-275D4119B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42002"/>
            <a:ext cx="5183188" cy="4915998"/>
          </a:xfrm>
        </p:spPr>
        <p:txBody>
          <a:bodyPr>
            <a:normAutofit/>
          </a:bodyPr>
          <a:lstStyle/>
          <a:p>
            <a:r>
              <a:rPr lang="zh-TW" altLang="en-US" dirty="0"/>
              <a:t>漢文在來有用</a:t>
            </a:r>
            <a:r>
              <a:rPr lang="en-US" altLang="zh-TW" dirty="0"/>
              <a:t>『</a:t>
            </a:r>
            <a:r>
              <a:rPr lang="zh-TW" altLang="en-US" dirty="0"/>
              <a:t>颮</a:t>
            </a:r>
            <a:r>
              <a:rPr lang="en-US" altLang="zh-TW" dirty="0"/>
              <a:t>』</a:t>
            </a:r>
            <a:r>
              <a:rPr lang="zh-TW" altLang="en-US" dirty="0"/>
              <a:t>即字來表示即款天氣</a:t>
            </a:r>
            <a:endParaRPr lang="en-US" altLang="zh-TW" dirty="0"/>
          </a:p>
          <a:p>
            <a:pPr lvl="1"/>
            <a:r>
              <a:rPr lang="zh-TW" altLang="en-US" dirty="0"/>
              <a:t>許慎</a:t>
            </a:r>
            <a:r>
              <a:rPr lang="en-US" altLang="zh-TW" dirty="0"/>
              <a:t>《</a:t>
            </a:r>
            <a:r>
              <a:rPr lang="zh-TW" altLang="en-US" dirty="0"/>
              <a:t>說文解字</a:t>
            </a:r>
            <a:r>
              <a:rPr lang="en-US" altLang="zh-TW" dirty="0"/>
              <a:t>》</a:t>
            </a:r>
            <a:r>
              <a:rPr lang="zh-TW" altLang="en-US" dirty="0"/>
              <a:t>：</a:t>
            </a:r>
            <a:endParaRPr lang="en-US" altLang="zh-TW" dirty="0"/>
          </a:p>
          <a:p>
            <a:pPr lvl="2"/>
            <a:r>
              <a:rPr lang="en-US" altLang="zh-TW" dirty="0"/>
              <a:t>『</a:t>
            </a:r>
            <a:r>
              <a:rPr lang="zh-TW" altLang="en-US" dirty="0"/>
              <a:t>颮：飆或从包</a:t>
            </a:r>
            <a:r>
              <a:rPr lang="en-US" altLang="zh-TW" dirty="0"/>
              <a:t>』</a:t>
            </a:r>
          </a:p>
          <a:p>
            <a:pPr lvl="2"/>
            <a:r>
              <a:rPr lang="en-US" altLang="zh-TW" dirty="0"/>
              <a:t>『</a:t>
            </a:r>
            <a:r>
              <a:rPr lang="zh-TW" altLang="en-US" dirty="0"/>
              <a:t>飆：扶搖風也</a:t>
            </a:r>
            <a:r>
              <a:rPr lang="en-US" altLang="zh-TW" dirty="0"/>
              <a:t>』</a:t>
            </a:r>
          </a:p>
          <a:p>
            <a:pPr lvl="1"/>
            <a:r>
              <a:rPr lang="zh-TW" altLang="en-US" dirty="0"/>
              <a:t>司馬彪</a:t>
            </a:r>
            <a:r>
              <a:rPr lang="en-US" altLang="zh-TW" dirty="0"/>
              <a:t>《</a:t>
            </a:r>
            <a:r>
              <a:rPr lang="zh-TW" altLang="en-US" dirty="0"/>
              <a:t>莊子注</a:t>
            </a:r>
            <a:r>
              <a:rPr lang="en-US" altLang="zh-TW" dirty="0"/>
              <a:t>》</a:t>
            </a:r>
            <a:r>
              <a:rPr lang="zh-TW" altLang="en-US" dirty="0"/>
              <a:t>：</a:t>
            </a:r>
            <a:endParaRPr lang="en-US" altLang="zh-TW" dirty="0"/>
          </a:p>
          <a:p>
            <a:pPr lvl="2"/>
            <a:r>
              <a:rPr lang="en-US" altLang="zh-TW" dirty="0"/>
              <a:t>『</a:t>
            </a:r>
            <a:r>
              <a:rPr lang="zh-TW" altLang="en-US" dirty="0"/>
              <a:t>扶搖：上行風也</a:t>
            </a:r>
            <a:r>
              <a:rPr lang="en-US" altLang="zh-TW" dirty="0"/>
              <a:t>』</a:t>
            </a:r>
          </a:p>
          <a:p>
            <a:r>
              <a:rPr lang="zh-TW" altLang="en-US" dirty="0"/>
              <a:t>一百冬來觀測科技進步，咱覺察講有真濟</a:t>
            </a:r>
            <a:r>
              <a:rPr lang="en-US" altLang="zh-TW" dirty="0"/>
              <a:t>『</a:t>
            </a:r>
            <a:r>
              <a:rPr lang="zh-TW" altLang="en-US" dirty="0"/>
              <a:t>颮</a:t>
            </a:r>
            <a:r>
              <a:rPr lang="en-US" altLang="zh-TW" dirty="0"/>
              <a:t>』</a:t>
            </a:r>
            <a:r>
              <a:rPr lang="zh-TW" altLang="en-US" dirty="0"/>
              <a:t>排做線形，</a:t>
            </a:r>
            <a:r>
              <a:rPr lang="en-US" altLang="zh-TW" dirty="0" err="1"/>
              <a:t>kā</a:t>
            </a:r>
            <a:r>
              <a:rPr lang="zh-TW" altLang="en-US" dirty="0"/>
              <a:t>號做颮線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CC9E9-EAD4-F9C3-7939-92E760C6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6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4419-65C5-E782-F991-4D0CC398D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9341"/>
            <a:ext cx="10515600" cy="757130"/>
          </a:xfrm>
        </p:spPr>
        <p:txBody>
          <a:bodyPr>
            <a:spAutoFit/>
          </a:bodyPr>
          <a:lstStyle/>
          <a:p>
            <a:r>
              <a:rPr lang="zh-TW" altLang="en-US" dirty="0"/>
              <a:t>詞</a:t>
            </a:r>
            <a:r>
              <a:rPr lang="en-US" altLang="zh-TW" dirty="0"/>
              <a:t>ê</a:t>
            </a:r>
            <a:r>
              <a:rPr lang="zh-TW" altLang="en-US" dirty="0"/>
              <a:t>歷史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94FDA-AC98-5BEF-A629-DD3327838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06471"/>
            <a:ext cx="5157787" cy="535531"/>
          </a:xfrm>
        </p:spPr>
        <p:txBody>
          <a:bodyPr>
            <a:spAutoFit/>
          </a:bodyPr>
          <a:lstStyle/>
          <a:p>
            <a:pPr algn="ctr"/>
            <a:r>
              <a:rPr lang="zh-TW" altLang="en-US" dirty="0"/>
              <a:t>英文 </a:t>
            </a:r>
            <a:r>
              <a:rPr lang="en-US" altLang="zh-TW" dirty="0"/>
              <a:t>“squall line”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6CA12-9DA9-D287-1779-E655529F5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42002"/>
            <a:ext cx="5157787" cy="4915998"/>
          </a:xfrm>
        </p:spPr>
        <p:txBody>
          <a:bodyPr>
            <a:normAutofit/>
          </a:bodyPr>
          <a:lstStyle/>
          <a:p>
            <a:r>
              <a:rPr lang="zh-TW" altLang="en-US" dirty="0"/>
              <a:t>英語在來有用</a:t>
            </a:r>
            <a:r>
              <a:rPr lang="en-US" altLang="zh-TW" dirty="0"/>
              <a:t>squall</a:t>
            </a:r>
            <a:r>
              <a:rPr lang="zh-TW" altLang="en-US" dirty="0"/>
              <a:t>即字來表示即款天氣</a:t>
            </a:r>
            <a:endParaRPr lang="en-US" altLang="zh-TW" dirty="0"/>
          </a:p>
          <a:p>
            <a:pPr lvl="1"/>
            <a:r>
              <a:rPr lang="en-US" dirty="0"/>
              <a:t>1699</a:t>
            </a:r>
            <a:r>
              <a:rPr lang="zh-TW" altLang="en-US" dirty="0"/>
              <a:t>年</a:t>
            </a:r>
            <a:r>
              <a:rPr lang="en-US" altLang="zh-TW" dirty="0"/>
              <a:t>ê</a:t>
            </a:r>
            <a:r>
              <a:rPr lang="zh-TW" altLang="en-US" dirty="0"/>
              <a:t>航海日記頭擺記載</a:t>
            </a:r>
            <a:endParaRPr lang="en-US" altLang="zh-TW" dirty="0"/>
          </a:p>
          <a:p>
            <a:pPr lvl="1"/>
            <a:r>
              <a:rPr lang="en-US" altLang="zh-TW" dirty="0"/>
              <a:t>a sudden violent wind often with rain or snow</a:t>
            </a:r>
          </a:p>
          <a:p>
            <a:r>
              <a:rPr lang="zh-TW" altLang="en-US" dirty="0"/>
              <a:t>一百冬來觀測科技進步，咱覺察講有真濟</a:t>
            </a:r>
            <a:r>
              <a:rPr lang="en-US" altLang="zh-TW" dirty="0"/>
              <a:t>squall</a:t>
            </a:r>
            <a:r>
              <a:rPr lang="zh-TW" altLang="en-US" dirty="0"/>
              <a:t>排做線形，</a:t>
            </a:r>
            <a:r>
              <a:rPr lang="en-US" altLang="zh-TW" dirty="0" err="1"/>
              <a:t>kā</a:t>
            </a:r>
            <a:r>
              <a:rPr lang="zh-TW" altLang="en-US" dirty="0"/>
              <a:t>號做</a:t>
            </a:r>
            <a:r>
              <a:rPr lang="en-US" altLang="zh-TW" dirty="0"/>
              <a:t>squall line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C66927-A13E-EB0A-3C97-8D36BF1D2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406471"/>
            <a:ext cx="5183188" cy="535531"/>
          </a:xfrm>
        </p:spPr>
        <p:txBody>
          <a:bodyPr>
            <a:spAutoFit/>
          </a:bodyPr>
          <a:lstStyle/>
          <a:p>
            <a:pPr algn="ctr"/>
            <a:r>
              <a:rPr lang="zh-TW" altLang="en-US" dirty="0"/>
              <a:t>台文 </a:t>
            </a:r>
            <a:r>
              <a:rPr lang="en-US" altLang="zh-TW" dirty="0"/>
              <a:t>『</a:t>
            </a:r>
            <a:r>
              <a:rPr lang="zh-TW" altLang="en-US" dirty="0"/>
              <a:t>𩗗線</a:t>
            </a:r>
            <a:r>
              <a:rPr lang="en-US" altLang="zh-TW" dirty="0"/>
              <a:t>』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FDE122-949B-3A11-6309-275D4119B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42002"/>
            <a:ext cx="5183188" cy="4915998"/>
          </a:xfrm>
        </p:spPr>
        <p:txBody>
          <a:bodyPr>
            <a:normAutofit/>
          </a:bodyPr>
          <a:lstStyle/>
          <a:p>
            <a:r>
              <a:rPr lang="zh-TW" altLang="en-US" dirty="0"/>
              <a:t>台語在來有用</a:t>
            </a:r>
            <a:r>
              <a:rPr lang="en-US" altLang="zh-TW" dirty="0"/>
              <a:t>『</a:t>
            </a:r>
            <a:r>
              <a:rPr lang="zh-TW" altLang="en-US" dirty="0"/>
              <a:t>𩗗</a:t>
            </a:r>
            <a:r>
              <a:rPr lang="en-US" altLang="zh-TW" dirty="0"/>
              <a:t>』</a:t>
            </a:r>
            <a:r>
              <a:rPr lang="zh-TW" altLang="en-US" dirty="0"/>
              <a:t>即字來表示即款天氣</a:t>
            </a:r>
            <a:endParaRPr lang="en-US" altLang="zh-TW" dirty="0"/>
          </a:p>
          <a:p>
            <a:pPr lvl="1"/>
            <a:r>
              <a:rPr lang="en-US" altLang="zh-TW" dirty="0"/>
              <a:t>1704</a:t>
            </a:r>
            <a:r>
              <a:rPr lang="zh-TW" altLang="en-US" dirty="0"/>
              <a:t>年王士禎</a:t>
            </a:r>
            <a:r>
              <a:rPr lang="en-US" altLang="zh-TW" dirty="0"/>
              <a:t>《</a:t>
            </a:r>
            <a:r>
              <a:rPr lang="zh-TW" altLang="en-US" dirty="0"/>
              <a:t>香祖筆記</a:t>
            </a:r>
            <a:r>
              <a:rPr lang="en-US" altLang="zh-TW" dirty="0"/>
              <a:t>》</a:t>
            </a:r>
            <a:r>
              <a:rPr lang="zh-TW" altLang="en-US" dirty="0"/>
              <a:t>頭擺記載：</a:t>
            </a:r>
            <a:endParaRPr lang="en-US" altLang="zh-TW" dirty="0"/>
          </a:p>
          <a:p>
            <a:pPr lvl="2"/>
            <a:r>
              <a:rPr lang="en-US" altLang="zh-TW" dirty="0"/>
              <a:t>『</a:t>
            </a:r>
            <a:r>
              <a:rPr lang="zh-TW" altLang="en-US" dirty="0"/>
              <a:t>臺灣風信與他海殊異，風大而烈者為𩗗</a:t>
            </a:r>
            <a:r>
              <a:rPr lang="en-US" altLang="zh-TW" dirty="0"/>
              <a:t>*…</a:t>
            </a:r>
            <a:r>
              <a:rPr lang="zh-TW" altLang="en-US" dirty="0"/>
              <a:t>。𩗗</a:t>
            </a:r>
            <a:r>
              <a:rPr lang="en-US" altLang="zh-TW" dirty="0"/>
              <a:t>*</a:t>
            </a:r>
            <a:r>
              <a:rPr lang="zh-TW" altLang="en-US" dirty="0"/>
              <a:t>倏發倏止</a:t>
            </a:r>
            <a:r>
              <a:rPr lang="en-US" altLang="zh-TW" dirty="0"/>
              <a:t>…</a:t>
            </a:r>
            <a:r>
              <a:rPr lang="zh-TW" altLang="en-US" dirty="0"/>
              <a:t>。正、二、三、四月發者為𩗗</a:t>
            </a:r>
            <a:r>
              <a:rPr lang="en-US" altLang="zh-TW" dirty="0"/>
              <a:t>*』</a:t>
            </a:r>
          </a:p>
          <a:p>
            <a:r>
              <a:rPr lang="zh-TW" altLang="en-US" dirty="0"/>
              <a:t>一百冬來觀測科技進步，咱覺察講有真濟</a:t>
            </a:r>
            <a:r>
              <a:rPr lang="en-US" altLang="zh-TW" dirty="0"/>
              <a:t>『</a:t>
            </a:r>
            <a:r>
              <a:rPr lang="zh-TW" altLang="en-US" dirty="0"/>
              <a:t>𩗗</a:t>
            </a:r>
            <a:r>
              <a:rPr lang="en-US" altLang="zh-TW" dirty="0"/>
              <a:t>』</a:t>
            </a:r>
            <a:r>
              <a:rPr lang="zh-TW" altLang="en-US" dirty="0"/>
              <a:t>排做線形，</a:t>
            </a:r>
            <a:r>
              <a:rPr lang="en-US" altLang="zh-TW" dirty="0" err="1"/>
              <a:t>kā</a:t>
            </a:r>
            <a:r>
              <a:rPr lang="zh-TW" altLang="en-US" dirty="0"/>
              <a:t>號做𩗗線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CC9E9-EAD4-F9C3-7939-92E760C6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DA08-B135-25C0-27CF-B84A9B6B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講𩗗線較贏講颮線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B96AF-3EAD-1E1F-2002-6F4D4AB55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漢文對台文</a:t>
            </a:r>
            <a:r>
              <a:rPr lang="en-US" altLang="zh-TW" dirty="0"/>
              <a:t>ê</a:t>
            </a:r>
            <a:r>
              <a:rPr lang="zh-TW" altLang="en-US" dirty="0"/>
              <a:t>關係，袂輸拉丁文或者是法蘭西文對英文</a:t>
            </a:r>
            <a:endParaRPr lang="en-US" altLang="zh-TW" dirty="0"/>
          </a:p>
          <a:p>
            <a:r>
              <a:rPr lang="zh-TW" altLang="en-US" dirty="0"/>
              <a:t>英文</a:t>
            </a:r>
            <a:r>
              <a:rPr lang="en-US" altLang="zh-TW" dirty="0" err="1"/>
              <a:t>mā</a:t>
            </a:r>
            <a:r>
              <a:rPr lang="zh-TW" altLang="en-US" dirty="0"/>
              <a:t>會使借拉丁詞講 </a:t>
            </a:r>
            <a:r>
              <a:rPr lang="en-US" altLang="zh-TW" dirty="0"/>
              <a:t>“</a:t>
            </a:r>
            <a:r>
              <a:rPr lang="en-US" altLang="zh-TW" dirty="0" err="1"/>
              <a:t>procelle</a:t>
            </a:r>
            <a:r>
              <a:rPr lang="en-US" altLang="zh-TW" dirty="0"/>
              <a:t> line”</a:t>
            </a:r>
            <a:r>
              <a:rPr lang="zh-TW" altLang="en-US" dirty="0"/>
              <a:t>，甚至用拉丁語來念做 </a:t>
            </a:r>
            <a:r>
              <a:rPr lang="en-US" altLang="zh-TW" dirty="0"/>
              <a:t>“</a:t>
            </a:r>
            <a:r>
              <a:rPr lang="en-US" altLang="zh-TW" dirty="0" err="1"/>
              <a:t>procella</a:t>
            </a:r>
            <a:r>
              <a:rPr lang="en-US" altLang="zh-TW" dirty="0"/>
              <a:t> </a:t>
            </a:r>
            <a:r>
              <a:rPr lang="en-US" altLang="zh-TW" dirty="0" err="1"/>
              <a:t>linea</a:t>
            </a:r>
            <a:r>
              <a:rPr lang="en-US" altLang="zh-TW" dirty="0"/>
              <a:t>”</a:t>
            </a:r>
          </a:p>
          <a:p>
            <a:r>
              <a:rPr lang="zh-TW" altLang="en-US" dirty="0"/>
              <a:t>毋過 </a:t>
            </a:r>
            <a:r>
              <a:rPr lang="en-US" altLang="zh-TW" dirty="0"/>
              <a:t>“squall” </a:t>
            </a:r>
            <a:r>
              <a:rPr lang="zh-TW" altLang="en-US" dirty="0"/>
              <a:t>是真正猶活佇英語生活中</a:t>
            </a:r>
            <a:r>
              <a:rPr lang="en-US" altLang="zh-TW" dirty="0"/>
              <a:t>ê</a:t>
            </a:r>
            <a:r>
              <a:rPr lang="zh-TW" altLang="en-US" dirty="0"/>
              <a:t>詞</a:t>
            </a:r>
            <a:endParaRPr lang="en-US" altLang="zh-TW" dirty="0"/>
          </a:p>
          <a:p>
            <a:r>
              <a:rPr lang="zh-TW" altLang="en-US" dirty="0"/>
              <a:t>仝理，  </a:t>
            </a:r>
            <a:r>
              <a:rPr lang="en-US" altLang="zh-TW" dirty="0"/>
              <a:t>『</a:t>
            </a:r>
            <a:r>
              <a:rPr lang="zh-TW" altLang="en-US" dirty="0"/>
              <a:t>𩗗</a:t>
            </a:r>
            <a:r>
              <a:rPr lang="en-US" altLang="zh-TW" dirty="0"/>
              <a:t>』 </a:t>
            </a:r>
            <a:r>
              <a:rPr lang="zh-TW" altLang="en-US" dirty="0"/>
              <a:t>是真正猶活佇台語生活中</a:t>
            </a:r>
            <a:r>
              <a:rPr lang="en-US" altLang="zh-TW" dirty="0"/>
              <a:t>ê</a:t>
            </a:r>
            <a:r>
              <a:rPr lang="zh-TW" altLang="en-US" dirty="0"/>
              <a:t>詞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F32D5-7609-0628-7096-59F1B086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17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2FFE-5621-8154-37CF-EA3F5786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</a:t>
            </a:r>
            <a:r>
              <a:rPr lang="en-US" altLang="zh-TW" dirty="0"/>
              <a:t>『</a:t>
            </a:r>
            <a:r>
              <a:rPr lang="zh-TW" altLang="en-US" dirty="0"/>
              <a:t>𩗗</a:t>
            </a:r>
            <a:r>
              <a:rPr lang="en-US" altLang="zh-TW" dirty="0"/>
              <a:t>』ê</a:t>
            </a:r>
            <a:r>
              <a:rPr lang="zh-TW" altLang="en-US" dirty="0"/>
              <a:t>造詞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75EFB-6135-6493-882D-9A276EFE5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廈英大辭典有記載：</a:t>
            </a:r>
            <a:endParaRPr lang="en-US" altLang="zh-TW" dirty="0"/>
          </a:p>
          <a:p>
            <a:pPr lvl="1"/>
            <a:r>
              <a:rPr lang="en-US" altLang="zh-TW" dirty="0" err="1"/>
              <a:t>Pò-thâu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a sudden stormy wind; a heavy gale.</a:t>
            </a:r>
          </a:p>
          <a:p>
            <a:pPr lvl="1"/>
            <a:r>
              <a:rPr lang="en-US" altLang="zh-TW" dirty="0" err="1"/>
              <a:t>Pò-bé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the end of a strong north-east gale.</a:t>
            </a:r>
          </a:p>
          <a:p>
            <a:pPr lvl="1"/>
            <a:r>
              <a:rPr lang="en-US" altLang="zh-TW" dirty="0"/>
              <a:t>…</a:t>
            </a:r>
          </a:p>
          <a:p>
            <a:r>
              <a:rPr lang="zh-TW" altLang="en-US" dirty="0"/>
              <a:t>總</a:t>
            </a:r>
            <a:r>
              <a:rPr lang="en-US" altLang="zh-TW" dirty="0"/>
              <a:t>--</a:t>
            </a:r>
            <a:r>
              <a:rPr lang="en-US" altLang="zh-TW" dirty="0" err="1"/>
              <a:t>sī</a:t>
            </a:r>
            <a:r>
              <a:rPr lang="zh-TW" altLang="en-US" dirty="0"/>
              <a:t>，</a:t>
            </a:r>
            <a:r>
              <a:rPr lang="en-US" altLang="zh-TW" dirty="0" err="1"/>
              <a:t>Pò</a:t>
            </a:r>
            <a:r>
              <a:rPr lang="en-US" altLang="zh-TW" dirty="0"/>
              <a:t> (</a:t>
            </a:r>
            <a:r>
              <a:rPr lang="zh-TW" altLang="en-US" dirty="0"/>
              <a:t>𩗗</a:t>
            </a:r>
            <a:r>
              <a:rPr lang="en-US" altLang="zh-TW" dirty="0"/>
              <a:t>) </a:t>
            </a:r>
            <a:r>
              <a:rPr lang="zh-TW" altLang="en-US" dirty="0"/>
              <a:t>有</a:t>
            </a:r>
            <a:r>
              <a:rPr lang="en-US" altLang="zh-TW" dirty="0" err="1"/>
              <a:t>thâu</a:t>
            </a:r>
            <a:r>
              <a:rPr lang="en-US" altLang="zh-TW" dirty="0"/>
              <a:t> (</a:t>
            </a:r>
            <a:r>
              <a:rPr lang="zh-TW" altLang="en-US" dirty="0"/>
              <a:t>頭</a:t>
            </a:r>
            <a:r>
              <a:rPr lang="en-US" altLang="zh-TW" dirty="0"/>
              <a:t>) </a:t>
            </a:r>
            <a:r>
              <a:rPr lang="zh-TW" altLang="en-US" dirty="0"/>
              <a:t>有</a:t>
            </a:r>
            <a:r>
              <a:rPr lang="en-US" altLang="zh-TW" dirty="0" err="1"/>
              <a:t>bé</a:t>
            </a:r>
            <a:r>
              <a:rPr lang="en-US" altLang="zh-TW" dirty="0"/>
              <a:t> (</a:t>
            </a:r>
            <a:r>
              <a:rPr lang="zh-TW" altLang="en-US" dirty="0"/>
              <a:t>尾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咱若</a:t>
            </a:r>
            <a:r>
              <a:rPr lang="en-US" altLang="zh-TW" dirty="0" err="1"/>
              <a:t>kā</a:t>
            </a:r>
            <a:r>
              <a:rPr lang="en-US" altLang="zh-TW" dirty="0"/>
              <a:t>『</a:t>
            </a:r>
            <a:r>
              <a:rPr lang="zh-TW" altLang="en-US" dirty="0"/>
              <a:t>𩗗</a:t>
            </a:r>
            <a:r>
              <a:rPr lang="en-US" altLang="zh-TW" dirty="0"/>
              <a:t>』</a:t>
            </a:r>
            <a:r>
              <a:rPr lang="zh-TW" altLang="en-US" dirty="0"/>
              <a:t>即个詞抾轉來指稱英語</a:t>
            </a:r>
            <a:r>
              <a:rPr lang="en-US" altLang="zh-TW" dirty="0"/>
              <a:t>ê</a:t>
            </a:r>
            <a:r>
              <a:rPr lang="zh-TW" altLang="en-US" dirty="0"/>
              <a:t> </a:t>
            </a:r>
            <a:r>
              <a:rPr lang="en-US" altLang="zh-TW" dirty="0"/>
              <a:t>“squall line”</a:t>
            </a:r>
            <a:r>
              <a:rPr lang="zh-TW" altLang="en-US" dirty="0"/>
              <a:t>，按</a:t>
            </a:r>
            <a:r>
              <a:rPr lang="en-US" altLang="zh-TW" dirty="0"/>
              <a:t>ne </a:t>
            </a:r>
            <a:r>
              <a:rPr lang="en-US" altLang="zh-TW" dirty="0" err="1"/>
              <a:t>mā</a:t>
            </a:r>
            <a:r>
              <a:rPr lang="zh-TW" altLang="en-US" dirty="0"/>
              <a:t>會當用現代大氣科學來予</a:t>
            </a:r>
            <a:r>
              <a:rPr lang="en-US" altLang="zh-TW" dirty="0"/>
              <a:t>『</a:t>
            </a:r>
            <a:r>
              <a:rPr lang="zh-TW" altLang="en-US" dirty="0"/>
              <a:t>𩗗頭</a:t>
            </a:r>
            <a:r>
              <a:rPr lang="en-US" altLang="zh-TW" dirty="0"/>
              <a:t>』</a:t>
            </a:r>
            <a:r>
              <a:rPr lang="zh-TW" altLang="en-US" dirty="0"/>
              <a:t>、</a:t>
            </a:r>
            <a:r>
              <a:rPr lang="en-US" altLang="zh-TW" dirty="0"/>
              <a:t>『</a:t>
            </a:r>
            <a:r>
              <a:rPr lang="zh-TW" altLang="en-US" dirty="0"/>
              <a:t>𩗗尾</a:t>
            </a:r>
            <a:r>
              <a:rPr lang="en-US" altLang="zh-TW" dirty="0"/>
              <a:t>』</a:t>
            </a:r>
            <a:r>
              <a:rPr lang="zh-TW" altLang="en-US" dirty="0"/>
              <a:t>新</a:t>
            </a:r>
            <a:r>
              <a:rPr lang="en-US" altLang="zh-TW" dirty="0"/>
              <a:t>ê</a:t>
            </a:r>
            <a:r>
              <a:rPr lang="zh-TW" altLang="en-US" dirty="0"/>
              <a:t>意義</a:t>
            </a:r>
            <a:endParaRPr lang="en-US" altLang="zh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F1451-9888-5277-2BC2-A295DE12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75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9A0A-634A-98F3-413E-2E91A80E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經典</a:t>
            </a:r>
            <a:r>
              <a:rPr lang="en-US" altLang="zh-TW" dirty="0"/>
              <a:t>ê</a:t>
            </a:r>
            <a:r>
              <a:rPr lang="zh-TW" altLang="en-US" dirty="0"/>
              <a:t>𩗗線結構</a:t>
            </a:r>
            <a:r>
              <a:rPr lang="en-US" altLang="zh-TW" dirty="0"/>
              <a:t>(~</a:t>
            </a:r>
            <a:r>
              <a:rPr lang="zh-TW" altLang="en-US" dirty="0"/>
              <a:t>第</a:t>
            </a:r>
            <a:r>
              <a:rPr lang="en-US" altLang="zh-TW" dirty="0"/>
              <a:t>00</a:t>
            </a:r>
            <a:r>
              <a:rPr lang="zh-TW" altLang="en-US" dirty="0"/>
              <a:t>分鐘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0F1645-590E-8ABD-DF35-540009C396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0000"/>
            <a:ext cx="6569075" cy="4926806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6F05AB2-42F7-0C6D-67AA-1B35B42B73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074" y="2326779"/>
            <a:ext cx="5622925" cy="315324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8C0EE-816D-2909-6581-8772C605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29</a:t>
            </a:fld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0CBEBEB-894E-05D2-1501-6D79B5A2C3A8}"/>
              </a:ext>
            </a:extLst>
          </p:cNvPr>
          <p:cNvSpPr/>
          <p:nvPr/>
        </p:nvSpPr>
        <p:spPr>
          <a:xfrm rot="2700000">
            <a:off x="5085399" y="1833219"/>
            <a:ext cx="1440000" cy="72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BC84EF7C-92D5-8408-C30C-E23C83990026}"/>
              </a:ext>
            </a:extLst>
          </p:cNvPr>
          <p:cNvSpPr/>
          <p:nvPr/>
        </p:nvSpPr>
        <p:spPr>
          <a:xfrm>
            <a:off x="3856382" y="5058000"/>
            <a:ext cx="360000" cy="360000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55A9-DBA1-4B1D-7AC2-70267528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主講 </a:t>
            </a:r>
            <a:r>
              <a:rPr lang="en-US" altLang="zh-TW" dirty="0" err="1"/>
              <a:t>Ngô</a:t>
            </a:r>
            <a:r>
              <a:rPr lang="en-US" altLang="zh-TW" dirty="0"/>
              <a:t>͘  </a:t>
            </a:r>
            <a:r>
              <a:rPr lang="en-US" altLang="zh-TW" dirty="0" err="1"/>
              <a:t>Bêng-hong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2359A-4A87-D07C-40B6-73FDB369B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用台語</a:t>
            </a:r>
            <a:r>
              <a:rPr lang="en-US" altLang="zh-TW" dirty="0" err="1"/>
              <a:t>mā</a:t>
            </a:r>
            <a:r>
              <a:rPr lang="zh-TW" altLang="en-US" dirty="0"/>
              <a:t>會使講上新</a:t>
            </a:r>
            <a:r>
              <a:rPr lang="en-US" altLang="zh-TW" dirty="0"/>
              <a:t>ê</a:t>
            </a:r>
            <a:r>
              <a:rPr lang="zh-TW" altLang="en-US" dirty="0"/>
              <a:t>研究。咱台灣這兩三冬是按怎攏無風颱欲來？歐美</a:t>
            </a:r>
            <a:r>
              <a:rPr lang="en-US" altLang="zh-TW" dirty="0"/>
              <a:t>ê heat dome</a:t>
            </a:r>
            <a:r>
              <a:rPr lang="zh-TW" altLang="en-US" dirty="0"/>
              <a:t>是啥貨？</a:t>
            </a:r>
            <a:endParaRPr lang="en-US" altLang="zh-TW" dirty="0"/>
          </a:p>
          <a:p>
            <a:r>
              <a:rPr lang="zh-TW" altLang="en-US" dirty="0"/>
              <a:t>學經歷：</a:t>
            </a:r>
            <a:endParaRPr lang="en-US" altLang="zh-TW" dirty="0"/>
          </a:p>
          <a:p>
            <a:pPr lvl="1"/>
            <a:r>
              <a:rPr lang="zh-TW" altLang="en-US" dirty="0"/>
              <a:t>猶咧讀文大大氣</a:t>
            </a:r>
            <a:r>
              <a:rPr lang="en-US" altLang="zh-TW" dirty="0"/>
              <a:t>&amp;</a:t>
            </a:r>
            <a:r>
              <a:rPr lang="zh-TW" altLang="en-US" dirty="0"/>
              <a:t>地理系雙主修</a:t>
            </a:r>
            <a:endParaRPr lang="en-US" altLang="zh-TW" dirty="0"/>
          </a:p>
          <a:p>
            <a:pPr lvl="1"/>
            <a:r>
              <a:rPr lang="zh-TW" altLang="en-US" dirty="0"/>
              <a:t>東吳大學台語文社講師</a:t>
            </a:r>
            <a:endParaRPr lang="en-US" altLang="zh-TW" dirty="0"/>
          </a:p>
          <a:p>
            <a:pPr lvl="1"/>
            <a:r>
              <a:rPr lang="zh-TW" altLang="en-US" dirty="0"/>
              <a:t>基德漢化組台文譯者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91C27-183E-392F-59E7-5D7B878E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15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9A0A-634A-98F3-413E-2E91A80E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經典</a:t>
            </a:r>
            <a:r>
              <a:rPr lang="en-US" altLang="zh-TW" dirty="0"/>
              <a:t>ê</a:t>
            </a:r>
            <a:r>
              <a:rPr lang="zh-TW" altLang="en-US" dirty="0"/>
              <a:t>𩗗線結構 </a:t>
            </a:r>
            <a:r>
              <a:rPr lang="en-US" altLang="zh-TW" dirty="0"/>
              <a:t>(~</a:t>
            </a:r>
            <a:r>
              <a:rPr lang="zh-TW" altLang="en-US" dirty="0"/>
              <a:t>第</a:t>
            </a:r>
            <a:r>
              <a:rPr lang="en-US" altLang="zh-TW" dirty="0"/>
              <a:t>10</a:t>
            </a:r>
            <a:r>
              <a:rPr lang="zh-TW" altLang="en-US" dirty="0"/>
              <a:t>分鐘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0F1645-590E-8ABD-DF35-540009C396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6569075" cy="492680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8C0EE-816D-2909-6581-8772C605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30</a:t>
            </a:fld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BC84EF7C-92D5-8408-C30C-E23C83990026}"/>
              </a:ext>
            </a:extLst>
          </p:cNvPr>
          <p:cNvSpPr/>
          <p:nvPr/>
        </p:nvSpPr>
        <p:spPr>
          <a:xfrm>
            <a:off x="3856382" y="5058000"/>
            <a:ext cx="360000" cy="360000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A55B2-B13D-417C-D7AC-607DA459E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1680" y="1690688"/>
            <a:ext cx="5100320" cy="4676118"/>
          </a:xfrm>
        </p:spPr>
        <p:txBody>
          <a:bodyPr/>
          <a:lstStyle/>
          <a:p>
            <a:r>
              <a:rPr lang="zh-TW" altLang="en-US" dirty="0"/>
              <a:t>起𩗗頭：</a:t>
            </a:r>
            <a:endParaRPr lang="en-US" altLang="zh-TW" dirty="0"/>
          </a:p>
          <a:p>
            <a:pPr lvl="1"/>
            <a:r>
              <a:rPr lang="zh-TW" altLang="en-US" dirty="0"/>
              <a:t>𩗗頭風向前吹 </a:t>
            </a:r>
            <a:r>
              <a:rPr lang="en-US" altLang="zh-TW" dirty="0"/>
              <a:t>(</a:t>
            </a:r>
            <a:r>
              <a:rPr lang="zh-TW" altLang="en-US" dirty="0"/>
              <a:t>烏箭頭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摔大雨甚至落冰雹 </a:t>
            </a:r>
            <a:r>
              <a:rPr lang="en-US" altLang="zh-TW" dirty="0"/>
              <a:t>(</a:t>
            </a:r>
            <a:r>
              <a:rPr lang="zh-TW" altLang="en-US" dirty="0"/>
              <a:t>黃色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氣壓夯懸 </a:t>
            </a:r>
            <a:r>
              <a:rPr lang="en-US" altLang="zh-TW" dirty="0"/>
              <a:t>(</a:t>
            </a:r>
            <a:r>
              <a:rPr lang="zh-TW" altLang="en-US" dirty="0"/>
              <a:t>紅 </a:t>
            </a:r>
            <a:r>
              <a:rPr lang="en-US" altLang="zh-TW" dirty="0"/>
              <a:t>“H”)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81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9A0A-634A-98F3-413E-2E91A80E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經典</a:t>
            </a:r>
            <a:r>
              <a:rPr lang="en-US" altLang="zh-TW" dirty="0"/>
              <a:t>ê</a:t>
            </a:r>
            <a:r>
              <a:rPr lang="zh-TW" altLang="en-US" dirty="0"/>
              <a:t>𩗗線結構</a:t>
            </a:r>
            <a:r>
              <a:rPr lang="en-US" altLang="zh-TW" dirty="0"/>
              <a:t>(~</a:t>
            </a:r>
            <a:r>
              <a:rPr lang="zh-TW" altLang="en-US" dirty="0"/>
              <a:t>第</a:t>
            </a:r>
            <a:r>
              <a:rPr lang="en-US" altLang="zh-TW" dirty="0"/>
              <a:t>20</a:t>
            </a:r>
            <a:r>
              <a:rPr lang="zh-TW" altLang="en-US" dirty="0"/>
              <a:t>分鐘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0F1645-590E-8ABD-DF35-540009C396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160000"/>
            <a:ext cx="6569075" cy="492680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8C0EE-816D-2909-6581-8772C605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31</a:t>
            </a:fld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BC84EF7C-92D5-8408-C30C-E23C83990026}"/>
              </a:ext>
            </a:extLst>
          </p:cNvPr>
          <p:cNvSpPr/>
          <p:nvPr/>
        </p:nvSpPr>
        <p:spPr>
          <a:xfrm>
            <a:off x="3856382" y="5058000"/>
            <a:ext cx="360000" cy="360000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A55B2-B13D-417C-D7AC-607DA459E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1680" y="1690688"/>
            <a:ext cx="5100320" cy="4676118"/>
          </a:xfrm>
        </p:spPr>
        <p:txBody>
          <a:bodyPr/>
          <a:lstStyle/>
          <a:p>
            <a:r>
              <a:rPr lang="zh-TW" altLang="en-US" dirty="0"/>
              <a:t>𩗗中縫：</a:t>
            </a:r>
            <a:endParaRPr lang="en-US" altLang="zh-TW" dirty="0"/>
          </a:p>
          <a:p>
            <a:pPr lvl="1"/>
            <a:r>
              <a:rPr lang="zh-TW" altLang="en-US" dirty="0"/>
              <a:t>風小停 </a:t>
            </a:r>
            <a:r>
              <a:rPr lang="en-US" altLang="zh-TW" dirty="0"/>
              <a:t>(</a:t>
            </a:r>
            <a:r>
              <a:rPr lang="zh-TW" altLang="en-US" dirty="0"/>
              <a:t>烏箭頭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雨轉細陣 </a:t>
            </a:r>
            <a:r>
              <a:rPr lang="en-US" altLang="zh-TW" dirty="0"/>
              <a:t>(</a:t>
            </a:r>
            <a:r>
              <a:rPr lang="zh-TW" altLang="en-US" dirty="0"/>
              <a:t>草色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氣壓回歸正常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7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9A0A-634A-98F3-413E-2E91A80E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經典</a:t>
            </a:r>
            <a:r>
              <a:rPr lang="en-US" altLang="zh-TW" dirty="0"/>
              <a:t>ê</a:t>
            </a:r>
            <a:r>
              <a:rPr lang="zh-TW" altLang="en-US" dirty="0"/>
              <a:t>𩗗線結構</a:t>
            </a:r>
            <a:r>
              <a:rPr lang="en-US" altLang="zh-TW" dirty="0"/>
              <a:t>(~</a:t>
            </a:r>
            <a:r>
              <a:rPr lang="zh-TW" altLang="en-US" dirty="0"/>
              <a:t>第</a:t>
            </a:r>
            <a:r>
              <a:rPr lang="en-US" altLang="zh-TW" dirty="0"/>
              <a:t>30</a:t>
            </a:r>
            <a:r>
              <a:rPr lang="zh-TW" altLang="en-US" dirty="0"/>
              <a:t>分鐘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0F1645-590E-8ABD-DF35-540009C396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520000"/>
            <a:ext cx="6569075" cy="492680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8C0EE-816D-2909-6581-8772C605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32</a:t>
            </a:fld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BC84EF7C-92D5-8408-C30C-E23C83990026}"/>
              </a:ext>
            </a:extLst>
          </p:cNvPr>
          <p:cNvSpPr/>
          <p:nvPr/>
        </p:nvSpPr>
        <p:spPr>
          <a:xfrm>
            <a:off x="3856382" y="5058000"/>
            <a:ext cx="360000" cy="360000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A55B2-B13D-417C-D7AC-607DA459E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1680" y="1690688"/>
            <a:ext cx="5100320" cy="4676118"/>
          </a:xfrm>
        </p:spPr>
        <p:txBody>
          <a:bodyPr/>
          <a:lstStyle/>
          <a:p>
            <a:r>
              <a:rPr lang="zh-TW" altLang="en-US" dirty="0"/>
              <a:t>起𩗗尾：</a:t>
            </a:r>
            <a:endParaRPr lang="en-US" altLang="zh-TW" dirty="0"/>
          </a:p>
          <a:p>
            <a:pPr lvl="1"/>
            <a:r>
              <a:rPr lang="zh-TW" altLang="en-US" dirty="0"/>
              <a:t>𩗗尾風向後吹</a:t>
            </a:r>
            <a:r>
              <a:rPr lang="en-US" altLang="zh-TW" dirty="0"/>
              <a:t>(</a:t>
            </a:r>
            <a:r>
              <a:rPr lang="zh-TW" altLang="en-US" dirty="0"/>
              <a:t>烏箭頭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雨又閣轉大陣 </a:t>
            </a:r>
            <a:r>
              <a:rPr lang="en-US" altLang="zh-TW" dirty="0"/>
              <a:t>(</a:t>
            </a:r>
            <a:r>
              <a:rPr lang="zh-TW" altLang="en-US" dirty="0"/>
              <a:t>黃色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風雨無像𩗗頭遐爾大陣，毋過延時較長</a:t>
            </a:r>
            <a:endParaRPr lang="en-US" altLang="zh-TW" dirty="0"/>
          </a:p>
          <a:p>
            <a:pPr lvl="1"/>
            <a:r>
              <a:rPr lang="zh-TW" altLang="en-US" dirty="0"/>
              <a:t>氣壓落</a:t>
            </a:r>
            <a:r>
              <a:rPr lang="en-US" altLang="zh-TW" dirty="0" err="1"/>
              <a:t>kē</a:t>
            </a:r>
            <a:r>
              <a:rPr lang="en-US" altLang="zh-TW" dirty="0"/>
              <a:t> (</a:t>
            </a:r>
            <a:r>
              <a:rPr lang="zh-TW" altLang="en-US" dirty="0"/>
              <a:t>紅 </a:t>
            </a:r>
            <a:r>
              <a:rPr lang="en-US" altLang="zh-TW" dirty="0"/>
              <a:t>“L”)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85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AF8D-90B9-9B5B-A4FC-84DAB996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英語</a:t>
            </a:r>
            <a:r>
              <a:rPr lang="en-US" altLang="zh-TW" dirty="0"/>
              <a:t>squall line</a:t>
            </a:r>
            <a:r>
              <a:rPr lang="zh-TW" altLang="en-US" dirty="0"/>
              <a:t>咱講𩗗線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8AA78-0DAC-FCD4-560C-D4A4C2508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經典</a:t>
            </a:r>
            <a:r>
              <a:rPr lang="en-US" altLang="zh-TW" dirty="0"/>
              <a:t>ê</a:t>
            </a:r>
            <a:r>
              <a:rPr lang="zh-TW" altLang="en-US" dirty="0"/>
              <a:t>𩗗線</a:t>
            </a:r>
            <a:r>
              <a:rPr lang="en-US" altLang="zh-TW" dirty="0" err="1"/>
              <a:t>ùi</a:t>
            </a:r>
            <a:r>
              <a:rPr lang="zh-TW" altLang="en-US" dirty="0"/>
              <a:t>𩗗頭</a:t>
            </a:r>
            <a:r>
              <a:rPr lang="en-US" altLang="zh-TW" dirty="0" err="1"/>
              <a:t>kàu</a:t>
            </a:r>
            <a:r>
              <a:rPr lang="zh-TW" altLang="en-US" dirty="0"/>
              <a:t>𩗗尾過一點鐘左右，春天上捷發</a:t>
            </a:r>
            <a:endParaRPr lang="en-US" altLang="zh-TW" dirty="0"/>
          </a:p>
          <a:p>
            <a:r>
              <a:rPr lang="zh-TW" altLang="en-US" dirty="0"/>
              <a:t>風雨較強</a:t>
            </a:r>
            <a:r>
              <a:rPr lang="en-US" altLang="zh-TW" dirty="0"/>
              <a:t>ê</a:t>
            </a:r>
            <a:r>
              <a:rPr lang="zh-TW" altLang="en-US" dirty="0"/>
              <a:t>冷鋒面</a:t>
            </a:r>
            <a:r>
              <a:rPr lang="en-US" altLang="zh-TW" dirty="0" err="1"/>
              <a:t>mā</a:t>
            </a:r>
            <a:r>
              <a:rPr lang="zh-TW" altLang="en-US" dirty="0"/>
              <a:t>準算是𩗗線</a:t>
            </a:r>
            <a:endParaRPr lang="en-US" altLang="zh-TW" dirty="0"/>
          </a:p>
          <a:p>
            <a:r>
              <a:rPr lang="zh-TW" altLang="en-US" dirty="0"/>
              <a:t>𩗗凡勢會使做</a:t>
            </a:r>
            <a:r>
              <a:rPr lang="en-US" altLang="zh-TW" dirty="0"/>
              <a:t>『</a:t>
            </a:r>
            <a:r>
              <a:rPr lang="zh-TW" altLang="en-US" dirty="0"/>
              <a:t>中尺度對流系統</a:t>
            </a:r>
            <a:r>
              <a:rPr lang="en-US" altLang="zh-TW" dirty="0"/>
              <a:t>』ê</a:t>
            </a:r>
            <a:r>
              <a:rPr lang="zh-TW" altLang="en-US" dirty="0"/>
              <a:t>統稱</a:t>
            </a:r>
            <a:endParaRPr lang="en-US" altLang="zh-TW" dirty="0"/>
          </a:p>
          <a:p>
            <a:pPr lvl="1"/>
            <a:r>
              <a:rPr lang="en-US" altLang="zh-TW" dirty="0"/>
              <a:t>Mesoscale convective systems = </a:t>
            </a:r>
            <a:r>
              <a:rPr lang="zh-TW" altLang="en-US" dirty="0"/>
              <a:t>𩗗？</a:t>
            </a:r>
            <a:endParaRPr lang="en-US" altLang="zh-TW" dirty="0"/>
          </a:p>
          <a:p>
            <a:pPr lvl="1"/>
            <a:r>
              <a:rPr lang="zh-TW" altLang="en-US" dirty="0"/>
              <a:t>𩗗無一定是線形</a:t>
            </a:r>
            <a:endParaRPr lang="en-US" altLang="zh-TW" dirty="0"/>
          </a:p>
          <a:p>
            <a:pPr lvl="1"/>
            <a:r>
              <a:rPr lang="zh-TW" altLang="en-US" dirty="0"/>
              <a:t>黃酸雨鋒面內底，或者是風颱內底，</a:t>
            </a:r>
            <a:r>
              <a:rPr lang="en-US" altLang="zh-TW" dirty="0" err="1"/>
              <a:t>mā</a:t>
            </a:r>
            <a:r>
              <a:rPr lang="zh-TW" altLang="en-US" dirty="0"/>
              <a:t>有可能起𩗗</a:t>
            </a:r>
            <a:endParaRPr lang="en-US" altLang="zh-TW" dirty="0"/>
          </a:p>
          <a:p>
            <a:pPr lvl="1"/>
            <a:r>
              <a:rPr lang="zh-TW" altLang="en-US" dirty="0"/>
              <a:t>非線形</a:t>
            </a:r>
            <a:r>
              <a:rPr lang="en-US" altLang="zh-TW" dirty="0"/>
              <a:t>ê</a:t>
            </a:r>
            <a:r>
              <a:rPr lang="zh-TW" altLang="en-US" dirty="0"/>
              <a:t>𩗗是大氣科學研究</a:t>
            </a:r>
            <a:r>
              <a:rPr lang="en-US" altLang="zh-TW" dirty="0"/>
              <a:t>ê</a:t>
            </a:r>
            <a:r>
              <a:rPr lang="zh-TW" altLang="en-US" dirty="0"/>
              <a:t>難關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79A36-AF57-1641-0CB6-ED90EBB5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85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D264-6A1B-0FC9-E935-29875FE32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總結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EE0A-5B5B-2080-FD32-6F002D5AA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Tsiū</a:t>
            </a:r>
            <a:r>
              <a:rPr lang="en-US" altLang="zh-TW" dirty="0"/>
              <a:t>ⁿ</a:t>
            </a:r>
            <a:r>
              <a:rPr lang="zh-TW" altLang="en-US" dirty="0"/>
              <a:t>雲</a:t>
            </a:r>
            <a:r>
              <a:rPr lang="en-US" altLang="zh-TW" dirty="0"/>
              <a:t>ê</a:t>
            </a:r>
            <a:r>
              <a:rPr lang="zh-TW" altLang="en-US" dirty="0"/>
              <a:t>雲表示所在。</a:t>
            </a:r>
            <a:r>
              <a:rPr lang="en-US" altLang="zh-TW" dirty="0" err="1"/>
              <a:t>Tshiū</a:t>
            </a:r>
            <a:r>
              <a:rPr lang="en-US" altLang="zh-TW" dirty="0"/>
              <a:t>ⁿ</a:t>
            </a:r>
            <a:r>
              <a:rPr lang="zh-TW" altLang="en-US" dirty="0"/>
              <a:t>雲</a:t>
            </a:r>
            <a:r>
              <a:rPr lang="en-US" altLang="zh-TW" dirty="0"/>
              <a:t>ê</a:t>
            </a:r>
            <a:r>
              <a:rPr lang="zh-TW" altLang="en-US" dirty="0"/>
              <a:t>雲表示受事者</a:t>
            </a:r>
            <a:endParaRPr lang="en-US" dirty="0"/>
          </a:p>
          <a:p>
            <a:r>
              <a:rPr lang="zh-TW" altLang="en-US" dirty="0"/>
              <a:t>英語</a:t>
            </a:r>
            <a:r>
              <a:rPr lang="en-US" altLang="zh-TW" dirty="0"/>
              <a:t>j</a:t>
            </a:r>
            <a:r>
              <a:rPr lang="en-US" dirty="0"/>
              <a:t>et stream</a:t>
            </a:r>
            <a:r>
              <a:rPr lang="zh-TW" altLang="en-US" dirty="0"/>
              <a:t>咱講大港氣流</a:t>
            </a:r>
            <a:endParaRPr lang="en-US" altLang="zh-TW" dirty="0"/>
          </a:p>
          <a:p>
            <a:r>
              <a:rPr lang="zh-TW" altLang="en-US" dirty="0"/>
              <a:t>英語</a:t>
            </a:r>
            <a:r>
              <a:rPr lang="en-US" altLang="zh-TW" dirty="0"/>
              <a:t>hurricane</a:t>
            </a:r>
            <a:r>
              <a:rPr lang="zh-TW" altLang="en-US" dirty="0"/>
              <a:t>咱講風颱</a:t>
            </a:r>
            <a:endParaRPr lang="en-US" altLang="zh-TW" dirty="0"/>
          </a:p>
          <a:p>
            <a:r>
              <a:rPr lang="zh-TW" altLang="en-US" dirty="0"/>
              <a:t>英語</a:t>
            </a:r>
            <a:r>
              <a:rPr lang="en-US" altLang="zh-TW" dirty="0"/>
              <a:t>s</a:t>
            </a:r>
            <a:r>
              <a:rPr lang="en-US" dirty="0"/>
              <a:t>quall line</a:t>
            </a:r>
            <a:r>
              <a:rPr lang="zh-TW" altLang="en-US" dirty="0"/>
              <a:t>咱講𩗗線</a:t>
            </a:r>
            <a:endParaRPr lang="en-US" altLang="zh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CF8E3-D694-8814-AC15-A0406CE8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5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4A7B-E785-0463-086A-BD885D21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主持兼主講 </a:t>
            </a:r>
            <a:r>
              <a:rPr lang="en-US" altLang="zh-TW" dirty="0" err="1"/>
              <a:t>Ông</a:t>
            </a:r>
            <a:r>
              <a:rPr lang="en-US" altLang="zh-TW" dirty="0"/>
              <a:t> </a:t>
            </a:r>
            <a:r>
              <a:rPr lang="en-US" altLang="zh-TW" dirty="0" err="1"/>
              <a:t>Hîng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29CB4-5691-C3CD-A06C-01F2EFC03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大氣科學發展一百冬，英語</a:t>
            </a:r>
            <a:r>
              <a:rPr lang="en-US" altLang="zh-TW" dirty="0" err="1"/>
              <a:t>mā</a:t>
            </a:r>
            <a:r>
              <a:rPr lang="zh-TW" altLang="en-US" dirty="0"/>
              <a:t>綴</a:t>
            </a:r>
            <a:r>
              <a:rPr lang="en-US" altLang="zh-TW" dirty="0" err="1"/>
              <a:t>leh</a:t>
            </a:r>
            <a:r>
              <a:rPr lang="zh-TW" altLang="en-US" dirty="0"/>
              <a:t>創出一寡新詞，像</a:t>
            </a:r>
            <a:r>
              <a:rPr lang="en-US" altLang="zh-TW" dirty="0"/>
              <a:t>jet stream</a:t>
            </a:r>
            <a:r>
              <a:rPr lang="zh-TW" altLang="en-US" dirty="0"/>
              <a:t>、</a:t>
            </a:r>
            <a:r>
              <a:rPr lang="en-US" altLang="zh-TW" dirty="0"/>
              <a:t>squall line</a:t>
            </a:r>
            <a:r>
              <a:rPr lang="zh-TW" altLang="en-US" dirty="0"/>
              <a:t>，遮</a:t>
            </a:r>
            <a:r>
              <a:rPr lang="en-US" altLang="zh-TW" dirty="0"/>
              <a:t>ê</a:t>
            </a:r>
            <a:r>
              <a:rPr lang="zh-TW" altLang="en-US" dirty="0"/>
              <a:t>詞咱台語敢有媠氣</a:t>
            </a:r>
            <a:r>
              <a:rPr lang="en-US" altLang="zh-TW" dirty="0"/>
              <a:t>ê</a:t>
            </a:r>
            <a:r>
              <a:rPr lang="zh-TW" altLang="en-US" dirty="0"/>
              <a:t>講法？敢有古早味</a:t>
            </a:r>
            <a:r>
              <a:rPr lang="en-US" altLang="zh-TW" dirty="0"/>
              <a:t>ê</a:t>
            </a:r>
            <a:r>
              <a:rPr lang="zh-TW" altLang="en-US" dirty="0"/>
              <a:t>在來詞通抾來用？</a:t>
            </a:r>
            <a:endParaRPr lang="en-US" altLang="zh-TW" dirty="0"/>
          </a:p>
          <a:p>
            <a:r>
              <a:rPr lang="zh-TW" altLang="en-US" dirty="0"/>
              <a:t>學經歷：</a:t>
            </a:r>
            <a:endParaRPr lang="en-US" altLang="zh-TW" dirty="0"/>
          </a:p>
          <a:p>
            <a:pPr lvl="1"/>
            <a:r>
              <a:rPr lang="zh-TW" altLang="en-US" dirty="0"/>
              <a:t>現任</a:t>
            </a:r>
            <a:r>
              <a:rPr lang="en-US" altLang="zh-TW" dirty="0"/>
              <a:t>UC Davis</a:t>
            </a:r>
            <a:r>
              <a:rPr lang="zh-TW" altLang="en-US" dirty="0"/>
              <a:t>博士後研究員，</a:t>
            </a:r>
            <a:r>
              <a:rPr lang="en-US" altLang="zh-TW" dirty="0"/>
              <a:t>SUNY Albany</a:t>
            </a:r>
            <a:r>
              <a:rPr lang="zh-TW" altLang="en-US" dirty="0"/>
              <a:t>大氣科學博士</a:t>
            </a:r>
            <a:r>
              <a:rPr lang="en-US" altLang="zh-TW" dirty="0"/>
              <a:t>(2020)</a:t>
            </a:r>
            <a:r>
              <a:rPr lang="zh-TW" altLang="en-US" dirty="0"/>
              <a:t>，台大大氣科學碩士</a:t>
            </a:r>
            <a:r>
              <a:rPr lang="en-US" altLang="zh-TW" dirty="0"/>
              <a:t>(2016)</a:t>
            </a:r>
            <a:r>
              <a:rPr lang="zh-TW" altLang="en-US" dirty="0"/>
              <a:t>、學士</a:t>
            </a:r>
            <a:r>
              <a:rPr lang="en-US" altLang="zh-TW" dirty="0"/>
              <a:t>(2014)</a:t>
            </a:r>
            <a:endParaRPr lang="zh-TW" altLang="en-US" dirty="0"/>
          </a:p>
          <a:p>
            <a:pPr lvl="1"/>
            <a:r>
              <a:rPr lang="zh-TW" altLang="en-US" dirty="0"/>
              <a:t>捌用台語佇台大大氣科學系報碩士論文佮博士後研究</a:t>
            </a:r>
          </a:p>
          <a:p>
            <a:pPr lvl="1"/>
            <a:r>
              <a:rPr lang="zh-TW" altLang="en-US" dirty="0"/>
              <a:t>捌用台文撰文刊佇</a:t>
            </a:r>
            <a:r>
              <a:rPr lang="en-US" altLang="zh-TW" dirty="0"/>
              <a:t>《</a:t>
            </a:r>
            <a:r>
              <a:rPr lang="zh-TW" altLang="en-US" dirty="0"/>
              <a:t>牽囡仔</a:t>
            </a:r>
            <a:r>
              <a:rPr lang="en-US" altLang="zh-TW" dirty="0"/>
              <a:t>ê</a:t>
            </a:r>
            <a:r>
              <a:rPr lang="zh-TW" altLang="en-US" dirty="0"/>
              <a:t>手行台語</a:t>
            </a:r>
            <a:r>
              <a:rPr lang="en-US" altLang="zh-TW" dirty="0"/>
              <a:t>ê</a:t>
            </a:r>
            <a:r>
              <a:rPr lang="zh-TW" altLang="en-US" dirty="0"/>
              <a:t>路</a:t>
            </a:r>
            <a:r>
              <a:rPr lang="en-US" altLang="zh-TW" dirty="0"/>
              <a:t>》</a:t>
            </a:r>
            <a:r>
              <a:rPr lang="zh-TW" altLang="en-US" dirty="0"/>
              <a:t>迷眾頁佮</a:t>
            </a:r>
            <a:r>
              <a:rPr lang="en-US" altLang="zh-TW" dirty="0"/>
              <a:t>《</a:t>
            </a:r>
            <a:r>
              <a:rPr lang="zh-TW" altLang="en-US" dirty="0"/>
              <a:t>台文通訊</a:t>
            </a:r>
            <a:r>
              <a:rPr lang="en-US" altLang="zh-TW" dirty="0"/>
              <a:t>》</a:t>
            </a:r>
          </a:p>
          <a:p>
            <a:pPr lvl="1"/>
            <a:r>
              <a:rPr lang="en-US" altLang="zh-TW" dirty="0"/>
              <a:t>『</a:t>
            </a:r>
            <a:r>
              <a:rPr lang="zh-TW" altLang="en-US" dirty="0"/>
              <a:t>美國</a:t>
            </a:r>
            <a:r>
              <a:rPr lang="en-US" altLang="zh-TW" dirty="0"/>
              <a:t>ê</a:t>
            </a:r>
            <a:r>
              <a:rPr lang="zh-TW" altLang="en-US" dirty="0"/>
              <a:t>囡仔台語伴</a:t>
            </a:r>
            <a:r>
              <a:rPr lang="en-US" altLang="zh-TW" dirty="0"/>
              <a:t>』</a:t>
            </a:r>
            <a:r>
              <a:rPr lang="zh-TW" altLang="en-US" dirty="0"/>
              <a:t>線頂共學團召集人，兩个台語囡仔</a:t>
            </a:r>
            <a:r>
              <a:rPr lang="en-US" altLang="zh-TW" dirty="0"/>
              <a:t>ê</a:t>
            </a:r>
            <a:r>
              <a:rPr lang="zh-TW" altLang="en-US" dirty="0"/>
              <a:t>老爸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75064-49E8-5014-2475-B268D23C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3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D264-6A1B-0FC9-E935-29875FE32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大氣科學用詞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EE0A-5B5B-2080-FD32-6F002D5AA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上 </a:t>
            </a:r>
            <a:r>
              <a:rPr lang="en-US" altLang="zh-TW" dirty="0"/>
              <a:t>(</a:t>
            </a:r>
            <a:r>
              <a:rPr lang="en-US" altLang="zh-TW" dirty="0" err="1"/>
              <a:t>tsiū</a:t>
            </a:r>
            <a:r>
              <a:rPr lang="en-US" altLang="zh-TW" dirty="0"/>
              <a:t>ⁿ) </a:t>
            </a:r>
            <a:r>
              <a:rPr lang="zh-TW" altLang="en-US" dirty="0"/>
              <a:t>雲</a:t>
            </a:r>
            <a:r>
              <a:rPr lang="en-US" altLang="zh-TW" dirty="0" err="1"/>
              <a:t>kap</a:t>
            </a:r>
            <a:r>
              <a:rPr lang="zh-TW" altLang="en-US" dirty="0"/>
              <a:t>上 </a:t>
            </a:r>
            <a:r>
              <a:rPr lang="en-US" altLang="zh-TW" dirty="0"/>
              <a:t>(</a:t>
            </a:r>
            <a:r>
              <a:rPr lang="en-US" altLang="zh-TW" dirty="0" err="1"/>
              <a:t>tshiū</a:t>
            </a:r>
            <a:r>
              <a:rPr lang="en-US" altLang="zh-TW" dirty="0"/>
              <a:t>ⁿ) </a:t>
            </a:r>
            <a:r>
              <a:rPr lang="zh-TW" altLang="en-US" dirty="0"/>
              <a:t>雲</a:t>
            </a:r>
            <a:r>
              <a:rPr lang="en-US" altLang="zh-TW" dirty="0"/>
              <a:t>ê</a:t>
            </a:r>
            <a:r>
              <a:rPr lang="zh-TW" altLang="en-US" dirty="0"/>
              <a:t>意思差佇佗？</a:t>
            </a:r>
            <a:endParaRPr lang="en-US" dirty="0"/>
          </a:p>
          <a:p>
            <a:r>
              <a:rPr lang="zh-TW" altLang="en-US" dirty="0"/>
              <a:t>英語</a:t>
            </a:r>
            <a:r>
              <a:rPr lang="en-US" altLang="zh-TW" dirty="0"/>
              <a:t>j</a:t>
            </a:r>
            <a:r>
              <a:rPr lang="en-US" dirty="0"/>
              <a:t>et stream</a:t>
            </a:r>
            <a:r>
              <a:rPr lang="zh-TW" altLang="en-US" dirty="0"/>
              <a:t>咱按怎講？</a:t>
            </a:r>
            <a:endParaRPr lang="en-US" altLang="zh-TW" dirty="0"/>
          </a:p>
          <a:p>
            <a:r>
              <a:rPr lang="zh-TW" altLang="en-US" dirty="0"/>
              <a:t>英語</a:t>
            </a:r>
            <a:r>
              <a:rPr lang="en-US" altLang="zh-TW" dirty="0"/>
              <a:t>hurricane</a:t>
            </a:r>
            <a:r>
              <a:rPr lang="zh-TW" altLang="en-US" dirty="0"/>
              <a:t>咱按怎講？</a:t>
            </a:r>
            <a:endParaRPr lang="en-US" altLang="zh-TW" dirty="0"/>
          </a:p>
          <a:p>
            <a:r>
              <a:rPr lang="zh-TW" altLang="en-US" dirty="0"/>
              <a:t>英語</a:t>
            </a:r>
            <a:r>
              <a:rPr lang="en-US" altLang="zh-TW" dirty="0"/>
              <a:t>s</a:t>
            </a:r>
            <a:r>
              <a:rPr lang="en-US" dirty="0"/>
              <a:t>quall line</a:t>
            </a:r>
            <a:r>
              <a:rPr lang="zh-TW" altLang="en-US" dirty="0"/>
              <a:t>咱按怎講？</a:t>
            </a:r>
            <a:endParaRPr lang="en-US" altLang="zh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CF8E3-D694-8814-AC15-A0406CE8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1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37B7-20AD-652B-99BD-A683333C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 </a:t>
            </a:r>
            <a:r>
              <a:rPr lang="en-US" altLang="zh-TW" dirty="0"/>
              <a:t>(</a:t>
            </a:r>
            <a:r>
              <a:rPr lang="en-US" altLang="zh-TW" dirty="0" err="1"/>
              <a:t>tsiū</a:t>
            </a:r>
            <a:r>
              <a:rPr lang="en-US" altLang="zh-TW" dirty="0"/>
              <a:t>ⁿ) </a:t>
            </a:r>
            <a:r>
              <a:rPr lang="zh-TW" altLang="en-US" dirty="0"/>
              <a:t>雲佮上 </a:t>
            </a:r>
            <a:r>
              <a:rPr lang="en-US" altLang="zh-TW" dirty="0"/>
              <a:t>(</a:t>
            </a:r>
            <a:r>
              <a:rPr lang="en-US" altLang="zh-TW" dirty="0" err="1"/>
              <a:t>tshiū</a:t>
            </a:r>
            <a:r>
              <a:rPr lang="en-US" altLang="zh-TW" dirty="0"/>
              <a:t>ⁿ) </a:t>
            </a:r>
            <a:r>
              <a:rPr lang="zh-TW" altLang="en-US" dirty="0"/>
              <a:t>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CF336-A70C-600D-5308-869A1E197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用一句話來了解</a:t>
            </a:r>
            <a:r>
              <a:rPr lang="en-US" altLang="zh-TW" dirty="0" err="1"/>
              <a:t>tsiū</a:t>
            </a:r>
            <a:r>
              <a:rPr lang="en-US" altLang="zh-TW" dirty="0"/>
              <a:t>ⁿ</a:t>
            </a:r>
            <a:r>
              <a:rPr lang="zh-TW" altLang="en-US" dirty="0"/>
              <a:t>佮</a:t>
            </a:r>
            <a:r>
              <a:rPr lang="en-US" altLang="zh-TW" dirty="0" err="1"/>
              <a:t>tshiū</a:t>
            </a:r>
            <a:r>
              <a:rPr lang="en-US" altLang="zh-TW" dirty="0"/>
              <a:t>ⁿ</a:t>
            </a:r>
            <a:r>
              <a:rPr lang="zh-TW" altLang="en-US" dirty="0"/>
              <a:t>：</a:t>
            </a:r>
            <a:endParaRPr lang="en-US" altLang="zh-TW" dirty="0"/>
          </a:p>
          <a:p>
            <a:pPr lvl="1"/>
            <a:r>
              <a:rPr lang="zh-TW" altLang="en-US" dirty="0"/>
              <a:t>咱</a:t>
            </a:r>
            <a:r>
              <a:rPr lang="en-US" altLang="zh-TW" dirty="0" err="1"/>
              <a:t>kā</a:t>
            </a:r>
            <a:r>
              <a:rPr lang="zh-TW" altLang="en-US" dirty="0"/>
              <a:t>井水</a:t>
            </a:r>
            <a:r>
              <a:rPr lang="en-US" altLang="zh-TW" dirty="0" err="1"/>
              <a:t>tshiū</a:t>
            </a:r>
            <a:r>
              <a:rPr lang="en-US" altLang="zh-TW" dirty="0"/>
              <a:t>ⁿ</a:t>
            </a:r>
            <a:r>
              <a:rPr lang="zh-TW" altLang="en-US" dirty="0"/>
              <a:t>予</a:t>
            </a:r>
            <a:r>
              <a:rPr lang="en-US" altLang="zh-TW" dirty="0" err="1"/>
              <a:t>tsiū</a:t>
            </a:r>
            <a:r>
              <a:rPr lang="en-US" altLang="zh-TW" dirty="0"/>
              <a:t>ⁿ</a:t>
            </a:r>
            <a:r>
              <a:rPr lang="zh-TW" altLang="en-US" dirty="0"/>
              <a:t>井</a:t>
            </a:r>
            <a:endParaRPr lang="en-US" dirty="0"/>
          </a:p>
          <a:p>
            <a:r>
              <a:rPr lang="zh-TW" altLang="en-US" dirty="0"/>
              <a:t>咱來分拆參與</a:t>
            </a:r>
            <a:r>
              <a:rPr lang="en-US" altLang="zh-TW" dirty="0" err="1"/>
              <a:t>tshiū</a:t>
            </a:r>
            <a:r>
              <a:rPr lang="en-US" altLang="zh-TW" dirty="0"/>
              <a:t>ⁿ</a:t>
            </a:r>
            <a:r>
              <a:rPr lang="zh-TW" altLang="en-US" dirty="0"/>
              <a:t>佮</a:t>
            </a:r>
            <a:r>
              <a:rPr lang="en-US" altLang="zh-TW" dirty="0" err="1"/>
              <a:t>tsiū</a:t>
            </a:r>
            <a:r>
              <a:rPr lang="en-US" altLang="zh-TW" dirty="0"/>
              <a:t>ⁿ ê</a:t>
            </a:r>
            <a:r>
              <a:rPr lang="zh-TW" altLang="en-US" dirty="0"/>
              <a:t>腳數</a:t>
            </a:r>
            <a:endParaRPr lang="en-US" altLang="zh-TW" dirty="0"/>
          </a:p>
          <a:p>
            <a:pPr lvl="1"/>
            <a:r>
              <a:rPr lang="en-US" altLang="zh-TW" dirty="0" err="1"/>
              <a:t>Tshiū</a:t>
            </a:r>
            <a:r>
              <a:rPr lang="en-US" altLang="zh-TW" dirty="0"/>
              <a:t>ⁿ</a:t>
            </a:r>
            <a:r>
              <a:rPr lang="zh-TW" altLang="en-US" dirty="0"/>
              <a:t>有施事者 </a:t>
            </a:r>
            <a:r>
              <a:rPr lang="en-US" altLang="zh-TW" dirty="0"/>
              <a:t>(</a:t>
            </a:r>
            <a:r>
              <a:rPr lang="zh-TW" altLang="en-US" dirty="0"/>
              <a:t>咱</a:t>
            </a:r>
            <a:r>
              <a:rPr lang="en-US" altLang="zh-TW" dirty="0"/>
              <a:t>) </a:t>
            </a:r>
            <a:r>
              <a:rPr lang="zh-TW" altLang="en-US" dirty="0"/>
              <a:t>佮受事者 </a:t>
            </a:r>
            <a:r>
              <a:rPr lang="en-US" altLang="zh-TW" dirty="0"/>
              <a:t>(</a:t>
            </a:r>
            <a:r>
              <a:rPr lang="zh-TW" altLang="en-US" dirty="0"/>
              <a:t>井水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 err="1"/>
              <a:t>Tsiū</a:t>
            </a:r>
            <a:r>
              <a:rPr lang="en-US" altLang="zh-TW" dirty="0"/>
              <a:t>ⁿ</a:t>
            </a:r>
            <a:r>
              <a:rPr lang="zh-TW" altLang="en-US" dirty="0"/>
              <a:t>有主角 </a:t>
            </a:r>
            <a:r>
              <a:rPr lang="en-US" altLang="zh-TW" dirty="0"/>
              <a:t>(</a:t>
            </a:r>
            <a:r>
              <a:rPr lang="zh-TW" altLang="en-US" dirty="0"/>
              <a:t>井水</a:t>
            </a:r>
            <a:r>
              <a:rPr lang="en-US" altLang="zh-TW" dirty="0"/>
              <a:t>) </a:t>
            </a:r>
            <a:r>
              <a:rPr lang="zh-TW" altLang="en-US" dirty="0"/>
              <a:t>佮所在 </a:t>
            </a:r>
            <a:r>
              <a:rPr lang="en-US" altLang="zh-TW" dirty="0"/>
              <a:t>(</a:t>
            </a:r>
            <a:r>
              <a:rPr lang="zh-TW" altLang="en-US" dirty="0"/>
              <a:t>井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 err="1"/>
              <a:t>Tshiū</a:t>
            </a:r>
            <a:r>
              <a:rPr lang="en-US" altLang="zh-TW" dirty="0"/>
              <a:t>ⁿ ê </a:t>
            </a:r>
            <a:r>
              <a:rPr lang="zh-TW" altLang="en-US" dirty="0"/>
              <a:t>受事者是</a:t>
            </a:r>
            <a:r>
              <a:rPr lang="en-US" altLang="zh-TW" dirty="0" err="1"/>
              <a:t>Tsiū</a:t>
            </a:r>
            <a:r>
              <a:rPr lang="en-US" altLang="zh-TW" dirty="0"/>
              <a:t>ⁿ ê</a:t>
            </a:r>
            <a:r>
              <a:rPr lang="zh-TW" altLang="en-US" dirty="0"/>
              <a:t>主角──</a:t>
            </a:r>
            <a:r>
              <a:rPr lang="en-US" altLang="zh-TW" dirty="0" err="1"/>
              <a:t>Tshiū</a:t>
            </a:r>
            <a:r>
              <a:rPr lang="en-US" altLang="zh-TW" dirty="0"/>
              <a:t>ⁿ</a:t>
            </a:r>
            <a:r>
              <a:rPr lang="zh-TW" altLang="en-US" dirty="0"/>
              <a:t>致使</a:t>
            </a:r>
            <a:r>
              <a:rPr lang="en-US" altLang="zh-TW" dirty="0" err="1"/>
              <a:t>Tsiū</a:t>
            </a:r>
            <a:r>
              <a:rPr lang="en-US" altLang="zh-TW" dirty="0"/>
              <a:t>ⁿ</a:t>
            </a:r>
            <a:endParaRPr lang="en-US" dirty="0"/>
          </a:p>
          <a:p>
            <a:r>
              <a:rPr lang="zh-TW" altLang="en-US" dirty="0"/>
              <a:t>上 </a:t>
            </a:r>
            <a:r>
              <a:rPr lang="en-US" altLang="zh-TW" dirty="0"/>
              <a:t>(</a:t>
            </a:r>
            <a:r>
              <a:rPr lang="en-US" altLang="zh-TW" dirty="0" err="1"/>
              <a:t>tsiū</a:t>
            </a:r>
            <a:r>
              <a:rPr lang="en-US" altLang="zh-TW" dirty="0"/>
              <a:t>ⁿ) </a:t>
            </a:r>
            <a:r>
              <a:rPr lang="zh-TW" altLang="en-US" dirty="0"/>
              <a:t>雲</a:t>
            </a:r>
            <a:r>
              <a:rPr lang="en-US" altLang="zh-TW" dirty="0"/>
              <a:t>ê</a:t>
            </a:r>
            <a:r>
              <a:rPr lang="zh-TW" altLang="en-US" dirty="0"/>
              <a:t>雲表示</a:t>
            </a:r>
            <a:r>
              <a:rPr lang="en-US" altLang="zh-TW" dirty="0"/>
              <a:t>『</a:t>
            </a:r>
            <a:r>
              <a:rPr lang="zh-TW" altLang="en-US" dirty="0"/>
              <a:t>所在</a:t>
            </a:r>
            <a:r>
              <a:rPr lang="en-US" altLang="zh-TW" dirty="0"/>
              <a:t>』</a:t>
            </a:r>
            <a:r>
              <a:rPr lang="zh-TW" altLang="en-US" dirty="0"/>
              <a:t>，像</a:t>
            </a:r>
            <a:r>
              <a:rPr lang="en-US" altLang="zh-TW" dirty="0"/>
              <a:t>『</a:t>
            </a:r>
            <a:r>
              <a:rPr lang="zh-TW" altLang="en-US" dirty="0"/>
              <a:t>氣球上雲</a:t>
            </a:r>
            <a:r>
              <a:rPr lang="en-US" altLang="zh-TW" dirty="0"/>
              <a:t>』</a:t>
            </a:r>
          </a:p>
          <a:p>
            <a:r>
              <a:rPr lang="zh-TW" altLang="en-US" dirty="0"/>
              <a:t>上 </a:t>
            </a:r>
            <a:r>
              <a:rPr lang="en-US" altLang="zh-TW" dirty="0"/>
              <a:t>(</a:t>
            </a:r>
            <a:r>
              <a:rPr lang="en-US" altLang="zh-TW" dirty="0" err="1"/>
              <a:t>tshiū</a:t>
            </a:r>
            <a:r>
              <a:rPr lang="en-US" altLang="zh-TW" dirty="0"/>
              <a:t>ⁿ) </a:t>
            </a:r>
            <a:r>
              <a:rPr lang="zh-TW" altLang="en-US" dirty="0"/>
              <a:t>雲</a:t>
            </a:r>
            <a:r>
              <a:rPr lang="en-US" altLang="zh-TW" dirty="0"/>
              <a:t>ê</a:t>
            </a:r>
            <a:r>
              <a:rPr lang="zh-TW" altLang="en-US" dirty="0"/>
              <a:t>雲表示</a:t>
            </a:r>
            <a:r>
              <a:rPr lang="en-US" altLang="zh-TW" dirty="0"/>
              <a:t>『</a:t>
            </a:r>
            <a:r>
              <a:rPr lang="zh-TW" altLang="en-US" dirty="0"/>
              <a:t>受事者</a:t>
            </a:r>
            <a:r>
              <a:rPr lang="en-US" altLang="zh-TW" dirty="0"/>
              <a:t>』</a:t>
            </a:r>
            <a:r>
              <a:rPr lang="zh-TW" altLang="en-US" dirty="0"/>
              <a:t>，像</a:t>
            </a:r>
            <a:r>
              <a:rPr lang="en-US" altLang="zh-TW" dirty="0"/>
              <a:t>『</a:t>
            </a:r>
            <a:r>
              <a:rPr lang="zh-TW" altLang="en-US" dirty="0"/>
              <a:t>颮風上雲</a:t>
            </a:r>
            <a:r>
              <a:rPr lang="en-US" altLang="zh-TW" dirty="0"/>
              <a:t>』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35324-81D2-5F94-2108-E82C079A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81E1-0EB0-D27F-63D7-1A3E07AD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英語</a:t>
            </a:r>
            <a:r>
              <a:rPr lang="en-US" altLang="zh-TW" dirty="0"/>
              <a:t>j</a:t>
            </a:r>
            <a:r>
              <a:rPr lang="en-US" dirty="0"/>
              <a:t>et stream</a:t>
            </a:r>
            <a:r>
              <a:rPr lang="zh-TW" altLang="en-US" dirty="0"/>
              <a:t>咱按怎講？</a:t>
            </a:r>
            <a:endParaRPr lang="en-US" altLang="zh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1B4EA-8751-D4D3-E761-8D6FDB30A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英語</a:t>
            </a:r>
            <a:r>
              <a:rPr lang="en-US" altLang="zh-TW" dirty="0"/>
              <a:t> “winds” </a:t>
            </a:r>
            <a:r>
              <a:rPr lang="zh-TW" altLang="en-US" dirty="0"/>
              <a:t>袂算</a:t>
            </a:r>
            <a:r>
              <a:rPr lang="en-US" altLang="zh-TW" dirty="0"/>
              <a:t>--</a:t>
            </a:r>
            <a:r>
              <a:rPr lang="en-US" altLang="zh-TW" dirty="0" err="1"/>
              <a:t>tsit</a:t>
            </a:r>
            <a:r>
              <a:rPr lang="zh-TW" altLang="en-US" dirty="0"/>
              <a:t>，講 </a:t>
            </a:r>
            <a:r>
              <a:rPr lang="en-US" altLang="zh-TW" dirty="0"/>
              <a:t>*two winds* </a:t>
            </a:r>
            <a:r>
              <a:rPr lang="zh-TW" altLang="en-US" dirty="0"/>
              <a:t>袂通</a:t>
            </a:r>
            <a:endParaRPr lang="en-US" altLang="zh-TW" dirty="0"/>
          </a:p>
          <a:p>
            <a:r>
              <a:rPr lang="zh-TW" altLang="en-US" dirty="0"/>
              <a:t>華語</a:t>
            </a:r>
            <a:r>
              <a:rPr lang="en-US" altLang="zh-TW" dirty="0"/>
              <a:t>『</a:t>
            </a:r>
            <a:r>
              <a:rPr lang="zh-TW" altLang="en-US" dirty="0"/>
              <a:t>風</a:t>
            </a:r>
            <a:r>
              <a:rPr lang="en-US" altLang="zh-TW" dirty="0"/>
              <a:t>』</a:t>
            </a:r>
            <a:r>
              <a:rPr lang="zh-TW" altLang="en-US" dirty="0"/>
              <a:t>有一款算法：</a:t>
            </a:r>
            <a:r>
              <a:rPr lang="en-US" altLang="zh-TW" dirty="0"/>
              <a:t>『</a:t>
            </a:r>
            <a:r>
              <a:rPr lang="zh-TW" altLang="en-US" dirty="0"/>
              <a:t>兩陣風</a:t>
            </a:r>
            <a:r>
              <a:rPr lang="en-US" altLang="zh-TW" dirty="0"/>
              <a:t>』</a:t>
            </a:r>
          </a:p>
          <a:p>
            <a:r>
              <a:rPr lang="zh-TW" altLang="en-US" dirty="0"/>
              <a:t>台語</a:t>
            </a:r>
            <a:r>
              <a:rPr lang="en-US" altLang="zh-TW" dirty="0"/>
              <a:t>『</a:t>
            </a:r>
            <a:r>
              <a:rPr lang="zh-TW" altLang="en-US" dirty="0"/>
              <a:t>風</a:t>
            </a:r>
            <a:r>
              <a:rPr lang="en-US" altLang="zh-TW" dirty="0"/>
              <a:t>』</a:t>
            </a:r>
            <a:r>
              <a:rPr lang="zh-TW" altLang="en-US" dirty="0"/>
              <a:t>有兩款算法：</a:t>
            </a:r>
            <a:r>
              <a:rPr lang="en-US" altLang="zh-TW" dirty="0"/>
              <a:t> 『</a:t>
            </a:r>
            <a:r>
              <a:rPr lang="zh-TW" altLang="en-US" dirty="0"/>
              <a:t>兩陣風</a:t>
            </a:r>
            <a:r>
              <a:rPr lang="en-US" altLang="zh-TW" dirty="0"/>
              <a:t>』</a:t>
            </a:r>
            <a:r>
              <a:rPr lang="zh-TW" altLang="en-US" dirty="0"/>
              <a:t>、</a:t>
            </a:r>
            <a:r>
              <a:rPr lang="en-US" altLang="zh-TW" dirty="0"/>
              <a:t> 『</a:t>
            </a:r>
            <a:r>
              <a:rPr lang="zh-TW" altLang="en-US" dirty="0"/>
              <a:t>兩港風</a:t>
            </a:r>
            <a:r>
              <a:rPr lang="en-US" altLang="zh-TW" dirty="0"/>
              <a:t>』</a:t>
            </a:r>
          </a:p>
          <a:p>
            <a:endParaRPr lang="en-US" dirty="0"/>
          </a:p>
          <a:p>
            <a:r>
              <a:rPr lang="zh-TW" altLang="en-US" dirty="0"/>
              <a:t>咱先</a:t>
            </a:r>
            <a:r>
              <a:rPr lang="en-US" altLang="zh-TW" dirty="0" err="1"/>
              <a:t>mài</a:t>
            </a:r>
            <a:r>
              <a:rPr lang="zh-TW" altLang="en-US" dirty="0"/>
              <a:t>想</a:t>
            </a:r>
            <a:r>
              <a:rPr lang="en-US" altLang="zh-TW" dirty="0"/>
              <a:t>jet stream</a:t>
            </a:r>
          </a:p>
          <a:p>
            <a:r>
              <a:rPr lang="zh-TW" altLang="en-US" dirty="0"/>
              <a:t>咱鬥陣做用台語</a:t>
            </a:r>
            <a:r>
              <a:rPr lang="en-US" altLang="zh-TW" dirty="0" err="1"/>
              <a:t>leh</a:t>
            </a:r>
            <a:r>
              <a:rPr lang="zh-TW" altLang="en-US" dirty="0"/>
              <a:t>思考</a:t>
            </a:r>
            <a:r>
              <a:rPr lang="en-US" altLang="zh-TW" dirty="0"/>
              <a:t>ê</a:t>
            </a:r>
            <a:r>
              <a:rPr lang="zh-TW" altLang="en-US" dirty="0"/>
              <a:t>大氣科學家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D17FC-E06D-8E3B-D547-AD16D584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9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396259-4B12-D1D8-02A3-F28B235CD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69199"/>
            <a:ext cx="5157787" cy="823912"/>
          </a:xfrm>
        </p:spPr>
        <p:txBody>
          <a:bodyPr/>
          <a:lstStyle/>
          <a:p>
            <a:r>
              <a:rPr lang="zh-TW" altLang="en-US" dirty="0"/>
              <a:t>拄仔有兩陣風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9A573B9-1BDF-1BAE-02F6-25E3E11F9F5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3679243"/>
              </p:ext>
            </p:extLst>
          </p:nvPr>
        </p:nvGraphicFramePr>
        <p:xfrm>
          <a:off x="839788" y="1192697"/>
          <a:ext cx="5157786" cy="4996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893">
                  <a:extLst>
                    <a:ext uri="{9D8B030D-6E8A-4147-A177-3AD203B41FA5}">
                      <a16:colId xmlns:a16="http://schemas.microsoft.com/office/drawing/2014/main" val="1923411661"/>
                    </a:ext>
                  </a:extLst>
                </a:gridCol>
                <a:gridCol w="2578893">
                  <a:extLst>
                    <a:ext uri="{9D8B030D-6E8A-4147-A177-3AD203B41FA5}">
                      <a16:colId xmlns:a16="http://schemas.microsoft.com/office/drawing/2014/main" val="4160585197"/>
                    </a:ext>
                  </a:extLst>
                </a:gridCol>
              </a:tblGrid>
              <a:tr h="2498483">
                <a:tc>
                  <a:txBody>
                    <a:bodyPr/>
                    <a:lstStyle/>
                    <a:p>
                      <a:r>
                        <a:rPr lang="zh-TW" altLang="en-US" sz="2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三分鐘前</a:t>
                      </a:r>
                      <a:endParaRPr lang="en-US" sz="2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兩分鐘前</a:t>
                      </a:r>
                      <a:endParaRPr lang="en-US" sz="2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708517"/>
                  </a:ext>
                </a:extLst>
              </a:tr>
              <a:tr h="2498483">
                <a:tc>
                  <a:txBody>
                    <a:bodyPr/>
                    <a:lstStyle/>
                    <a:p>
                      <a:r>
                        <a:rPr lang="zh-TW" altLang="en-US" sz="2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一分鐘前</a:t>
                      </a:r>
                      <a:endParaRPr lang="en-US" sz="2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Taⁿ</a:t>
                      </a:r>
                      <a:endParaRPr lang="en-US" sz="2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475741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09BC8F-B7D6-0C06-B6EE-B3F75A4F2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369199"/>
            <a:ext cx="5183188" cy="823912"/>
          </a:xfrm>
        </p:spPr>
        <p:txBody>
          <a:bodyPr/>
          <a:lstStyle/>
          <a:p>
            <a:r>
              <a:rPr lang="zh-TW" altLang="en-US" dirty="0"/>
              <a:t>遐有兩港風</a:t>
            </a:r>
            <a:endParaRPr lang="en-US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063D65F2-19FE-B5D8-9D8B-D61E2BA47D2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56101399"/>
              </p:ext>
            </p:extLst>
          </p:nvPr>
        </p:nvGraphicFramePr>
        <p:xfrm>
          <a:off x="6172200" y="1192696"/>
          <a:ext cx="5183188" cy="4996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3473978984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3994648806"/>
                    </a:ext>
                  </a:extLst>
                </a:gridCol>
              </a:tblGrid>
              <a:tr h="2498483">
                <a:tc>
                  <a:txBody>
                    <a:bodyPr/>
                    <a:lstStyle/>
                    <a:p>
                      <a:r>
                        <a:rPr lang="zh-TW" altLang="en-US" sz="2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一片土地頂</a:t>
                      </a:r>
                      <a:r>
                        <a:rPr lang="en-US" altLang="zh-TW" sz="2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…</a:t>
                      </a:r>
                      <a:endParaRPr lang="en-US" sz="2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492303"/>
                  </a:ext>
                </a:extLst>
              </a:tr>
              <a:tr h="24984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5003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2738D-ABFB-EE50-DF2E-B9899C8F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8</a:t>
            </a:fld>
            <a:endParaRPr lang="en-US"/>
          </a:p>
        </p:txBody>
      </p:sp>
      <p:pic>
        <p:nvPicPr>
          <p:cNvPr id="22" name="Picture 21" descr="A picture containing outdoor object, windmill">
            <a:extLst>
              <a:ext uri="{FF2B5EF4-FFF2-40B4-BE49-F238E27FC236}">
                <a16:creationId xmlns:a16="http://schemas.microsoft.com/office/drawing/2014/main" id="{79C4D68C-F5DD-EB21-14D1-8C6997BF1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32" y="1400004"/>
            <a:ext cx="2606040" cy="2606040"/>
          </a:xfrm>
          <a:prstGeom prst="rect">
            <a:avLst/>
          </a:prstGeom>
        </p:spPr>
      </p:pic>
      <p:pic>
        <p:nvPicPr>
          <p:cNvPr id="23" name="Picture 22" descr="A picture containing outdoor object, windmill">
            <a:extLst>
              <a:ext uri="{FF2B5EF4-FFF2-40B4-BE49-F238E27FC236}">
                <a16:creationId xmlns:a16="http://schemas.microsoft.com/office/drawing/2014/main" id="{C3667A0D-17DF-F706-439F-107D867AE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74" y="3900351"/>
            <a:ext cx="2606040" cy="2606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06CA38-5A23-688E-6138-D5A560399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372" y="1401415"/>
            <a:ext cx="2609314" cy="26032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510E39-CF26-7866-CF83-CE5611A90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372" y="3905733"/>
            <a:ext cx="2609314" cy="2603218"/>
          </a:xfrm>
          <a:prstGeom prst="rect">
            <a:avLst/>
          </a:prstGeom>
        </p:spPr>
      </p:pic>
      <p:pic>
        <p:nvPicPr>
          <p:cNvPr id="27" name="Graphic 26" descr="Windy with solid fill">
            <a:extLst>
              <a:ext uri="{FF2B5EF4-FFF2-40B4-BE49-F238E27FC236}">
                <a16:creationId xmlns:a16="http://schemas.microsoft.com/office/drawing/2014/main" id="{FD084E68-CC8F-4448-F457-89EB6A3D4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612" y="2038723"/>
            <a:ext cx="914400" cy="914400"/>
          </a:xfrm>
          <a:prstGeom prst="rect">
            <a:avLst/>
          </a:prstGeom>
        </p:spPr>
      </p:pic>
      <p:pic>
        <p:nvPicPr>
          <p:cNvPr id="28" name="Graphic 27" descr="Windy with solid fill">
            <a:extLst>
              <a:ext uri="{FF2B5EF4-FFF2-40B4-BE49-F238E27FC236}">
                <a16:creationId xmlns:a16="http://schemas.microsoft.com/office/drawing/2014/main" id="{E47B9A25-7976-B53F-36DF-3D63CA78C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612" y="4551154"/>
            <a:ext cx="914400" cy="914400"/>
          </a:xfrm>
          <a:prstGeom prst="rect">
            <a:avLst/>
          </a:prstGeom>
        </p:spPr>
      </p:pic>
      <p:pic>
        <p:nvPicPr>
          <p:cNvPr id="29" name="Picture 28" descr="A picture containing outdoor object, windmill">
            <a:extLst>
              <a:ext uri="{FF2B5EF4-FFF2-40B4-BE49-F238E27FC236}">
                <a16:creationId xmlns:a16="http://schemas.microsoft.com/office/drawing/2014/main" id="{284076F9-2DC0-D735-DEF6-4E2A1A02A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18" y="1191493"/>
            <a:ext cx="1737360" cy="1737360"/>
          </a:xfrm>
          <a:prstGeom prst="rect">
            <a:avLst/>
          </a:prstGeom>
        </p:spPr>
      </p:pic>
      <p:pic>
        <p:nvPicPr>
          <p:cNvPr id="30" name="Picture 29" descr="A picture containing outdoor object, windmill">
            <a:extLst>
              <a:ext uri="{FF2B5EF4-FFF2-40B4-BE49-F238E27FC236}">
                <a16:creationId xmlns:a16="http://schemas.microsoft.com/office/drawing/2014/main" id="{A6E6AE07-1C59-51CB-15D6-36ABAE17F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18" y="4452302"/>
            <a:ext cx="1737360" cy="17373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8F63CEE-B749-63AA-E322-F14554774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107" y="2836786"/>
            <a:ext cx="1737511" cy="1737511"/>
          </a:xfrm>
          <a:prstGeom prst="rect">
            <a:avLst/>
          </a:prstGeom>
        </p:spPr>
      </p:pic>
      <p:pic>
        <p:nvPicPr>
          <p:cNvPr id="33" name="Graphic 32" descr="Windy with solid fill">
            <a:extLst>
              <a:ext uri="{FF2B5EF4-FFF2-40B4-BE49-F238E27FC236}">
                <a16:creationId xmlns:a16="http://schemas.microsoft.com/office/drawing/2014/main" id="{94D4E534-6000-AB96-B25A-DADE92FE9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6218" y="1601246"/>
            <a:ext cx="914400" cy="914400"/>
          </a:xfrm>
          <a:prstGeom prst="rect">
            <a:avLst/>
          </a:prstGeom>
        </p:spPr>
      </p:pic>
      <p:pic>
        <p:nvPicPr>
          <p:cNvPr id="34" name="Graphic 33" descr="Windy with solid fill">
            <a:extLst>
              <a:ext uri="{FF2B5EF4-FFF2-40B4-BE49-F238E27FC236}">
                <a16:creationId xmlns:a16="http://schemas.microsoft.com/office/drawing/2014/main" id="{03DC2895-6E96-DAA0-77DE-BAE503307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6218" y="48637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1CE2-3AF7-4B79-5D7D-D9D096FC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北半球高空氣流場</a:t>
            </a:r>
            <a:endParaRPr lang="en-US" dirty="0"/>
          </a:p>
        </p:txBody>
      </p:sp>
      <p:pic>
        <p:nvPicPr>
          <p:cNvPr id="7" name="Content Placeholder 6" descr="Diagram">
            <a:extLst>
              <a:ext uri="{FF2B5EF4-FFF2-40B4-BE49-F238E27FC236}">
                <a16:creationId xmlns:a16="http://schemas.microsoft.com/office/drawing/2014/main" id="{19E3F75E-08AC-97B7-6639-ABC22F6059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7" y="365125"/>
            <a:ext cx="5732723" cy="612775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05BFD-8290-0B55-0A1A-D6C772E231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中央氣象局全球預報模式</a:t>
            </a:r>
            <a:endParaRPr lang="en-US" altLang="zh-TW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E9D7-7585-44DC-3BF2-D144FE82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B5A-E7AD-4613-AAF7-31A8F4C02AA0}" type="slidenum">
              <a:rPr lang="en-US" smtClean="0"/>
              <a:t>9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23EB8E-E8DD-9B9D-01AA-0EA87CA28799}"/>
              </a:ext>
            </a:extLst>
          </p:cNvPr>
          <p:cNvSpPr/>
          <p:nvPr/>
        </p:nvSpPr>
        <p:spPr>
          <a:xfrm>
            <a:off x="489131" y="870864"/>
            <a:ext cx="2592000" cy="18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2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00007F"/>
      </a:dk2>
      <a:lt2>
        <a:srgbClr val="FFFFCC"/>
      </a:lt2>
      <a:accent1>
        <a:srgbClr val="FF0000"/>
      </a:accent1>
      <a:accent2>
        <a:srgbClr val="FFFF00"/>
      </a:accent2>
      <a:accent3>
        <a:srgbClr val="00FF00"/>
      </a:accent3>
      <a:accent4>
        <a:srgbClr val="00FFFF"/>
      </a:accent4>
      <a:accent5>
        <a:srgbClr val="0000FF"/>
      </a:accent5>
      <a:accent6>
        <a:srgbClr val="FF00FF"/>
      </a:accent6>
      <a:hlink>
        <a:srgbClr val="FFFF00"/>
      </a:hlink>
      <a:folHlink>
        <a:srgbClr val="CCCCFF"/>
      </a:folHlink>
    </a:clrScheme>
    <a:fontScheme name="Custom 3">
      <a:majorFont>
        <a:latin typeface="Arial"/>
        <a:ea typeface="源樣黑體 M"/>
        <a:cs typeface=""/>
      </a:majorFont>
      <a:minorFont>
        <a:latin typeface="Arial"/>
        <a:ea typeface="源樣黑體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D214622-293F-4A68-9428-9E2BB108DC7B}" vid="{76EC1CE7-FAA2-4985-9198-760C00E29B6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6955EA86CB446A746A2558E4554A8" ma:contentTypeVersion="13" ma:contentTypeDescription="Create a new document." ma:contentTypeScope="" ma:versionID="5546e3215ebc972b422f1162aebdab9e">
  <xsd:schema xmlns:xsd="http://www.w3.org/2001/XMLSchema" xmlns:xs="http://www.w3.org/2001/XMLSchema" xmlns:p="http://schemas.microsoft.com/office/2006/metadata/properties" xmlns:ns3="10a1ce44-cb3f-4cc1-a809-46dea087fea6" xmlns:ns4="b2a3d5d1-8132-4b60-b335-17f22ca509a5" targetNamespace="http://schemas.microsoft.com/office/2006/metadata/properties" ma:root="true" ma:fieldsID="d89a2765a43375a226e69f85b794466a" ns3:_="" ns4:_="">
    <xsd:import namespace="10a1ce44-cb3f-4cc1-a809-46dea087fea6"/>
    <xsd:import namespace="b2a3d5d1-8132-4b60-b335-17f22ca509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1ce44-cb3f-4cc1-a809-46dea087f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3d5d1-8132-4b60-b335-17f22ca509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1AC039-F6C7-485A-BFB4-85B11C5884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a1ce44-cb3f-4cc1-a809-46dea087fea6"/>
    <ds:schemaRef ds:uri="b2a3d5d1-8132-4b60-b335-17f22ca509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A3975-BAA0-4D69-BD0B-9235EF5E5B9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CBF288C-CBEC-4938-BBA5-1E6F3481E7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</Template>
  <TotalTime>1074</TotalTime>
  <Words>2494</Words>
  <Application>Microsoft Office PowerPoint</Application>
  <PresentationFormat>Widescreen</PresentationFormat>
  <Paragraphs>218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源樣黑體 M</vt:lpstr>
      <vt:lpstr>Arial</vt:lpstr>
      <vt:lpstr>Theme1</vt:lpstr>
      <vt:lpstr>Káng風suat雨uē大氣</vt:lpstr>
      <vt:lpstr>主講 Gôo Tsì-Hông</vt:lpstr>
      <vt:lpstr>主講 Ngô͘  Bêng-hong</vt:lpstr>
      <vt:lpstr>主持兼主講 Ông Hîng</vt:lpstr>
      <vt:lpstr>大氣科學用詞</vt:lpstr>
      <vt:lpstr>上 (tsiūⁿ) 雲佮上 (tshiūⁿ) 雲</vt:lpstr>
      <vt:lpstr>英語jet stream咱按怎講？</vt:lpstr>
      <vt:lpstr>PowerPoint Presentation</vt:lpstr>
      <vt:lpstr>北半球高空氣流場</vt:lpstr>
      <vt:lpstr>北半球高空氣流場</vt:lpstr>
      <vt:lpstr>北半球高空氣流場</vt:lpstr>
      <vt:lpstr>北半球高空氣流場</vt:lpstr>
      <vt:lpstr>北半球高空氣流場</vt:lpstr>
      <vt:lpstr>北半球高空氣流場</vt:lpstr>
      <vt:lpstr>北半球高空氣流場</vt:lpstr>
      <vt:lpstr>大港氣流</vt:lpstr>
      <vt:lpstr>英語jet stream咱講大港氣流</vt:lpstr>
      <vt:lpstr>人造衛星雲圖</vt:lpstr>
      <vt:lpstr>風颱</vt:lpstr>
      <vt:lpstr>John風颱路徑</vt:lpstr>
      <vt:lpstr>風颱管區</vt:lpstr>
      <vt:lpstr>英語hurricane咱講風颱</vt:lpstr>
      <vt:lpstr>英語squall line咱按怎講？ 借漢字詞『颮線』(phiau-suàⁿ)敢好？</vt:lpstr>
      <vt:lpstr>英語squall line咱按怎講？ 借漢字詞『颮線』(phiau-suàⁿ)敢好？</vt:lpstr>
      <vt:lpstr>詞ê歷史</vt:lpstr>
      <vt:lpstr>詞ê歷史</vt:lpstr>
      <vt:lpstr>講𩗗線較贏講颮線</vt:lpstr>
      <vt:lpstr>有『𩗗』ê造詞</vt:lpstr>
      <vt:lpstr>經典ê𩗗線結構(~第00分鐘)</vt:lpstr>
      <vt:lpstr>經典ê𩗗線結構 (~第10分鐘)</vt:lpstr>
      <vt:lpstr>經典ê𩗗線結構(~第20分鐘)</vt:lpstr>
      <vt:lpstr>經典ê𩗗線結構(~第30分鐘)</vt:lpstr>
      <vt:lpstr>英語squall line咱講𩗗線</vt:lpstr>
      <vt:lpstr>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Hing Ong</dc:creator>
  <cp:lastModifiedBy>Hing Ong</cp:lastModifiedBy>
  <cp:revision>1</cp:revision>
  <dcterms:created xsi:type="dcterms:W3CDTF">2022-11-08T07:09:43Z</dcterms:created>
  <dcterms:modified xsi:type="dcterms:W3CDTF">2022-11-12T08:30:06Z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0x010100C9A6955EA86CB446A746A2558E4554A8</vt:lpwstr>
  </property>
</Properties>
</file>